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73" r:id="rId6"/>
    <p:sldId id="272" r:id="rId7"/>
    <p:sldId id="263" r:id="rId8"/>
    <p:sldId id="261" r:id="rId9"/>
    <p:sldId id="262" r:id="rId10"/>
    <p:sldId id="264" r:id="rId11"/>
    <p:sldId id="265" r:id="rId12"/>
    <p:sldId id="268" r:id="rId13"/>
    <p:sldId id="266" r:id="rId14"/>
    <p:sldId id="269" r:id="rId15"/>
    <p:sldId id="270" r:id="rId16"/>
    <p:sldId id="278" r:id="rId17"/>
    <p:sldId id="279" r:id="rId18"/>
    <p:sldId id="280" r:id="rId19"/>
    <p:sldId id="287" r:id="rId20"/>
    <p:sldId id="288" r:id="rId21"/>
    <p:sldId id="277" r:id="rId22"/>
    <p:sldId id="283" r:id="rId23"/>
    <p:sldId id="274" r:id="rId24"/>
    <p:sldId id="286" r:id="rId25"/>
    <p:sldId id="275" r:id="rId26"/>
    <p:sldId id="281" r:id="rId27"/>
    <p:sldId id="282" r:id="rId28"/>
    <p:sldId id="284" r:id="rId29"/>
    <p:sldId id="285" r:id="rId30"/>
    <p:sldId id="290" r:id="rId31"/>
    <p:sldId id="289" r:id="rId32"/>
    <p:sldId id="276" r:id="rId33"/>
    <p:sldId id="27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CB6AE-A5FC-7FA4-37E2-761A554C4E8E}" v="208" dt="2023-06-15T07:58:46.637"/>
    <p1510:client id="{471C545B-CAC5-19D9-9767-2A50F23B12B0}" v="179" dt="2023-06-15T06:57:44.806"/>
    <p1510:client id="{8D9EEDF2-F02E-10B4-78F0-6882679D12FE}" v="243" dt="2023-06-15T07:23:18.905"/>
    <p1510:client id="{963AE5FF-1554-8625-3509-4E7BF5010EC3}" v="528" dt="2023-06-15T07:58:16.863"/>
    <p1510:client id="{A4B84F38-9627-46A6-B012-766B202C5480}" v="3" dt="2023-06-14T15:52:16.896"/>
    <p1510:client id="{BF1FC948-6666-4181-B226-7CF2FE0F286C}" v="9" dt="2023-06-14T18:04:33.670"/>
    <p1510:client id="{D0C10F94-56E2-92BD-F395-57EC180B6941}" v="30" dt="2023-06-15T05:02:52.231"/>
    <p1510:client id="{D18BD660-E1C1-22CA-C660-FBD600D0EFD6}" v="559" dt="2023-06-14T23:35:56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74881-2F93-471B-B8A6-02CAAD9A736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60DEF0-C28F-47DF-B115-CC7A39FAA8BC}">
      <dgm:prSet/>
      <dgm:spPr/>
      <dgm:t>
        <a:bodyPr/>
        <a:lstStyle/>
        <a:p>
          <a:r>
            <a:rPr lang="nl-NL"/>
            <a:t>Korte omschrijving</a:t>
          </a:r>
          <a:endParaRPr lang="en-US"/>
        </a:p>
      </dgm:t>
    </dgm:pt>
    <dgm:pt modelId="{835350AF-033C-47B3-A68D-4316D23A7B51}" type="parTrans" cxnId="{48848DA7-CAEE-4E83-9619-93DB288BE242}">
      <dgm:prSet/>
      <dgm:spPr/>
      <dgm:t>
        <a:bodyPr/>
        <a:lstStyle/>
        <a:p>
          <a:endParaRPr lang="en-US"/>
        </a:p>
      </dgm:t>
    </dgm:pt>
    <dgm:pt modelId="{D5B98DE2-AE80-4FF7-80DE-D2FBF0EEBF78}" type="sibTrans" cxnId="{48848DA7-CAEE-4E83-9619-93DB288BE242}">
      <dgm:prSet/>
      <dgm:spPr/>
      <dgm:t>
        <a:bodyPr/>
        <a:lstStyle/>
        <a:p>
          <a:endParaRPr lang="en-US"/>
        </a:p>
      </dgm:t>
    </dgm:pt>
    <dgm:pt modelId="{620F5380-7732-4BCC-928C-A2EB98D25602}">
      <dgm:prSet/>
      <dgm:spPr/>
      <dgm:t>
        <a:bodyPr/>
        <a:lstStyle/>
        <a:p>
          <a:r>
            <a:rPr lang="nl-NL"/>
            <a:t>ML-Agents</a:t>
          </a:r>
          <a:endParaRPr lang="en-US"/>
        </a:p>
      </dgm:t>
    </dgm:pt>
    <dgm:pt modelId="{02EDEF22-2E50-4197-93EE-9F36F2761F88}" type="parTrans" cxnId="{1268CDC9-8D30-4C3E-A6A1-07EA0B12265B}">
      <dgm:prSet/>
      <dgm:spPr/>
      <dgm:t>
        <a:bodyPr/>
        <a:lstStyle/>
        <a:p>
          <a:endParaRPr lang="en-US"/>
        </a:p>
      </dgm:t>
    </dgm:pt>
    <dgm:pt modelId="{79C802DE-1414-4946-9396-6808EC796113}" type="sibTrans" cxnId="{1268CDC9-8D30-4C3E-A6A1-07EA0B12265B}">
      <dgm:prSet/>
      <dgm:spPr/>
      <dgm:t>
        <a:bodyPr/>
        <a:lstStyle/>
        <a:p>
          <a:endParaRPr lang="en-US"/>
        </a:p>
      </dgm:t>
    </dgm:pt>
    <dgm:pt modelId="{59CC27A2-8A4B-4C12-8C87-5D849C652D47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nl-NL"/>
            <a:t>Doelen</a:t>
          </a:r>
          <a:endParaRPr lang="en-US"/>
        </a:p>
      </dgm:t>
    </dgm:pt>
    <dgm:pt modelId="{0AEA8FBC-F81F-4ECD-BCFB-B5C741750F6B}" type="parTrans" cxnId="{13473E81-9D43-47FF-A806-D520B521284E}">
      <dgm:prSet/>
      <dgm:spPr/>
      <dgm:t>
        <a:bodyPr/>
        <a:lstStyle/>
        <a:p>
          <a:endParaRPr lang="en-US"/>
        </a:p>
      </dgm:t>
    </dgm:pt>
    <dgm:pt modelId="{4D17F3F5-64CB-4797-B5F2-BA3ADF42A0F1}" type="sibTrans" cxnId="{13473E81-9D43-47FF-A806-D520B521284E}">
      <dgm:prSet/>
      <dgm:spPr/>
      <dgm:t>
        <a:bodyPr/>
        <a:lstStyle/>
        <a:p>
          <a:endParaRPr lang="en-US"/>
        </a:p>
      </dgm:t>
    </dgm:pt>
    <dgm:pt modelId="{FBB3DD59-2520-4BB8-97E9-85E5000534C0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nl-NL"/>
            <a:t>Proces</a:t>
          </a:r>
          <a:endParaRPr lang="en-US"/>
        </a:p>
      </dgm:t>
    </dgm:pt>
    <dgm:pt modelId="{752F7AEE-4D2E-41A0-B8DC-485296ACF54E}" type="parTrans" cxnId="{22C3A165-9710-4AA0-BD5E-37D6598312CC}">
      <dgm:prSet/>
      <dgm:spPr/>
      <dgm:t>
        <a:bodyPr/>
        <a:lstStyle/>
        <a:p>
          <a:endParaRPr lang="en-US"/>
        </a:p>
      </dgm:t>
    </dgm:pt>
    <dgm:pt modelId="{4B82D569-664E-48A6-919D-AB1201AF1390}" type="sibTrans" cxnId="{22C3A165-9710-4AA0-BD5E-37D6598312CC}">
      <dgm:prSet/>
      <dgm:spPr/>
      <dgm:t>
        <a:bodyPr/>
        <a:lstStyle/>
        <a:p>
          <a:endParaRPr lang="en-US"/>
        </a:p>
      </dgm:t>
    </dgm:pt>
    <dgm:pt modelId="{31C4FE49-D24B-4023-A07B-F1EB64EB38E5}">
      <dgm:prSet/>
      <dgm:spPr/>
      <dgm:t>
        <a:bodyPr/>
        <a:lstStyle/>
        <a:p>
          <a:r>
            <a:rPr lang="nl-NL"/>
            <a:t>Poging 1:</a:t>
          </a:r>
          <a:endParaRPr lang="en-US"/>
        </a:p>
      </dgm:t>
    </dgm:pt>
    <dgm:pt modelId="{853A68FE-736C-4A2E-8C47-52CC01894640}" type="parTrans" cxnId="{ABD6D4C5-D782-4841-B0C8-68793DE6ADD3}">
      <dgm:prSet/>
      <dgm:spPr/>
      <dgm:t>
        <a:bodyPr/>
        <a:lstStyle/>
        <a:p>
          <a:endParaRPr lang="en-US"/>
        </a:p>
      </dgm:t>
    </dgm:pt>
    <dgm:pt modelId="{A05A0965-6834-4669-9791-C9E5CA26A39E}" type="sibTrans" cxnId="{ABD6D4C5-D782-4841-B0C8-68793DE6ADD3}">
      <dgm:prSet/>
      <dgm:spPr/>
      <dgm:t>
        <a:bodyPr/>
        <a:lstStyle/>
        <a:p>
          <a:endParaRPr lang="en-US"/>
        </a:p>
      </dgm:t>
    </dgm:pt>
    <dgm:pt modelId="{E3F79CD4-46CE-42BD-A3EC-70008DBEA0DB}">
      <dgm:prSet/>
      <dgm:spPr/>
      <dgm:t>
        <a:bodyPr/>
        <a:lstStyle/>
        <a:p>
          <a:r>
            <a:rPr lang="nl-NL"/>
            <a:t>Poging 2:</a:t>
          </a:r>
          <a:endParaRPr lang="en-US"/>
        </a:p>
      </dgm:t>
    </dgm:pt>
    <dgm:pt modelId="{B1004A4A-54E5-4D06-8483-E4E446C0C039}" type="parTrans" cxnId="{AB227F6E-A836-483C-B7E1-6DDEBE45E2CD}">
      <dgm:prSet/>
      <dgm:spPr/>
      <dgm:t>
        <a:bodyPr/>
        <a:lstStyle/>
        <a:p>
          <a:endParaRPr lang="en-US"/>
        </a:p>
      </dgm:t>
    </dgm:pt>
    <dgm:pt modelId="{976627F3-ED28-4618-997F-2DF0345228E5}" type="sibTrans" cxnId="{AB227F6E-A836-483C-B7E1-6DDEBE45E2CD}">
      <dgm:prSet/>
      <dgm:spPr/>
      <dgm:t>
        <a:bodyPr/>
        <a:lstStyle/>
        <a:p>
          <a:endParaRPr lang="en-US"/>
        </a:p>
      </dgm:t>
    </dgm:pt>
    <dgm:pt modelId="{212AB8E0-3256-4EA4-B67E-9111E7BC090F}">
      <dgm:prSet/>
      <dgm:spPr/>
      <dgm:t>
        <a:bodyPr/>
        <a:lstStyle/>
        <a:p>
          <a:r>
            <a:rPr lang="nl-NL"/>
            <a:t>Poging 3:</a:t>
          </a:r>
          <a:endParaRPr lang="en-US"/>
        </a:p>
      </dgm:t>
    </dgm:pt>
    <dgm:pt modelId="{F688085B-C4EA-4799-9650-6BC91A311D32}" type="parTrans" cxnId="{AC814D14-ABE9-4C28-84A2-2401BC03AEAE}">
      <dgm:prSet/>
      <dgm:spPr/>
      <dgm:t>
        <a:bodyPr/>
        <a:lstStyle/>
        <a:p>
          <a:endParaRPr lang="en-US"/>
        </a:p>
      </dgm:t>
    </dgm:pt>
    <dgm:pt modelId="{56E09E94-0F61-4568-8B5B-B8836C12BEA1}" type="sibTrans" cxnId="{AC814D14-ABE9-4C28-84A2-2401BC03AEAE}">
      <dgm:prSet/>
      <dgm:spPr/>
      <dgm:t>
        <a:bodyPr/>
        <a:lstStyle/>
        <a:p>
          <a:endParaRPr lang="en-US"/>
        </a:p>
      </dgm:t>
    </dgm:pt>
    <dgm:pt modelId="{B49884EB-0783-4CC0-8ADF-2E6299CD6985}">
      <dgm:prSet/>
      <dgm:spPr/>
      <dgm:t>
        <a:bodyPr/>
        <a:lstStyle/>
        <a:p>
          <a:r>
            <a:rPr lang="nl-NL"/>
            <a:t>VR-Omgeving</a:t>
          </a:r>
          <a:endParaRPr lang="en-US"/>
        </a:p>
      </dgm:t>
    </dgm:pt>
    <dgm:pt modelId="{34F62E99-B892-469B-BDAC-E34EDBA8417D}" type="parTrans" cxnId="{9AE86C0D-0D11-4A36-9690-E8BBD9826221}">
      <dgm:prSet/>
      <dgm:spPr/>
      <dgm:t>
        <a:bodyPr/>
        <a:lstStyle/>
        <a:p>
          <a:endParaRPr lang="en-US"/>
        </a:p>
      </dgm:t>
    </dgm:pt>
    <dgm:pt modelId="{5F4A6CAA-4F2D-416F-B67F-5F49530E0B90}" type="sibTrans" cxnId="{9AE86C0D-0D11-4A36-9690-E8BBD9826221}">
      <dgm:prSet/>
      <dgm:spPr/>
      <dgm:t>
        <a:bodyPr/>
        <a:lstStyle/>
        <a:p>
          <a:endParaRPr lang="en-US"/>
        </a:p>
      </dgm:t>
    </dgm:pt>
    <dgm:pt modelId="{37FF892A-7B01-4B4D-B4FC-A89CF43559E2}" type="pres">
      <dgm:prSet presAssocID="{45874881-2F93-471B-B8A6-02CAAD9A7368}" presName="root" presStyleCnt="0">
        <dgm:presLayoutVars>
          <dgm:dir/>
          <dgm:resizeHandles val="exact"/>
        </dgm:presLayoutVars>
      </dgm:prSet>
      <dgm:spPr/>
    </dgm:pt>
    <dgm:pt modelId="{1D832515-B842-43FC-BA2B-9BF7D2A0070F}" type="pres">
      <dgm:prSet presAssocID="{3160DEF0-C28F-47DF-B115-CC7A39FAA8BC}" presName="compNode" presStyleCnt="0"/>
      <dgm:spPr/>
    </dgm:pt>
    <dgm:pt modelId="{5EBF8719-F381-4CAF-9696-5A61CB7ED126}" type="pres">
      <dgm:prSet presAssocID="{3160DEF0-C28F-47DF-B115-CC7A39FAA8BC}" presName="bgRect" presStyleLbl="bgShp" presStyleIdx="0" presStyleCnt="3"/>
      <dgm:spPr/>
    </dgm:pt>
    <dgm:pt modelId="{1790649F-5A5B-456E-9476-E92194DF096D}" type="pres">
      <dgm:prSet presAssocID="{3160DEF0-C28F-47DF-B115-CC7A39FAA8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ier"/>
        </a:ext>
      </dgm:extLst>
    </dgm:pt>
    <dgm:pt modelId="{0FDB1F75-64CF-4F97-A08D-92330746208E}" type="pres">
      <dgm:prSet presAssocID="{3160DEF0-C28F-47DF-B115-CC7A39FAA8BC}" presName="spaceRect" presStyleCnt="0"/>
      <dgm:spPr/>
    </dgm:pt>
    <dgm:pt modelId="{0F577174-9484-4DD0-8DF0-848173AE46BF}" type="pres">
      <dgm:prSet presAssocID="{3160DEF0-C28F-47DF-B115-CC7A39FAA8BC}" presName="parTx" presStyleLbl="revTx" presStyleIdx="0" presStyleCnt="4">
        <dgm:presLayoutVars>
          <dgm:chMax val="0"/>
          <dgm:chPref val="0"/>
        </dgm:presLayoutVars>
      </dgm:prSet>
      <dgm:spPr/>
    </dgm:pt>
    <dgm:pt modelId="{9B8F760D-5A53-43D7-BC10-50536A5DA788}" type="pres">
      <dgm:prSet presAssocID="{D5B98DE2-AE80-4FF7-80DE-D2FBF0EEBF78}" presName="sibTrans" presStyleCnt="0"/>
      <dgm:spPr/>
    </dgm:pt>
    <dgm:pt modelId="{DFBE690D-CD08-491C-8F8A-48199FBD75FF}" type="pres">
      <dgm:prSet presAssocID="{620F5380-7732-4BCC-928C-A2EB98D25602}" presName="compNode" presStyleCnt="0"/>
      <dgm:spPr/>
    </dgm:pt>
    <dgm:pt modelId="{4E11C93F-A1D7-4EDF-97B8-DAA8279DE26C}" type="pres">
      <dgm:prSet presAssocID="{620F5380-7732-4BCC-928C-A2EB98D25602}" presName="bgRect" presStyleLbl="bgShp" presStyleIdx="1" presStyleCnt="3"/>
      <dgm:spPr/>
    </dgm:pt>
    <dgm:pt modelId="{E45DC2E4-44EC-4C35-A4F9-612BC2F70256}" type="pres">
      <dgm:prSet presAssocID="{620F5380-7732-4BCC-928C-A2EB98D256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os"/>
        </a:ext>
      </dgm:extLst>
    </dgm:pt>
    <dgm:pt modelId="{954D9108-E726-441D-AB00-7CCCA24F6634}" type="pres">
      <dgm:prSet presAssocID="{620F5380-7732-4BCC-928C-A2EB98D25602}" presName="spaceRect" presStyleCnt="0"/>
      <dgm:spPr/>
    </dgm:pt>
    <dgm:pt modelId="{0A0907F6-2D19-459D-81EB-180DB2D957C5}" type="pres">
      <dgm:prSet presAssocID="{620F5380-7732-4BCC-928C-A2EB98D25602}" presName="parTx" presStyleLbl="revTx" presStyleIdx="1" presStyleCnt="4">
        <dgm:presLayoutVars>
          <dgm:chMax val="0"/>
          <dgm:chPref val="0"/>
        </dgm:presLayoutVars>
      </dgm:prSet>
      <dgm:spPr/>
    </dgm:pt>
    <dgm:pt modelId="{1136D1AB-12F1-40BD-8D48-D084AD0B92E3}" type="pres">
      <dgm:prSet presAssocID="{620F5380-7732-4BCC-928C-A2EB98D25602}" presName="desTx" presStyleLbl="revTx" presStyleIdx="2" presStyleCnt="4">
        <dgm:presLayoutVars/>
      </dgm:prSet>
      <dgm:spPr/>
    </dgm:pt>
    <dgm:pt modelId="{5B2E67C0-3618-4D1B-BB59-00AF6C87BF59}" type="pres">
      <dgm:prSet presAssocID="{79C802DE-1414-4946-9396-6808EC796113}" presName="sibTrans" presStyleCnt="0"/>
      <dgm:spPr/>
    </dgm:pt>
    <dgm:pt modelId="{8D51A2BB-97F7-44A2-BF75-D8BCF6C1471C}" type="pres">
      <dgm:prSet presAssocID="{B49884EB-0783-4CC0-8ADF-2E6299CD6985}" presName="compNode" presStyleCnt="0"/>
      <dgm:spPr/>
    </dgm:pt>
    <dgm:pt modelId="{828CEA6C-3D74-471E-ABE6-16148325584A}" type="pres">
      <dgm:prSet presAssocID="{B49884EB-0783-4CC0-8ADF-2E6299CD6985}" presName="bgRect" presStyleLbl="bgShp" presStyleIdx="2" presStyleCnt="3"/>
      <dgm:spPr/>
    </dgm:pt>
    <dgm:pt modelId="{5B7FD7A9-1337-49B0-9487-B754758AA21C}" type="pres">
      <dgm:prSet presAssocID="{B49884EB-0783-4CC0-8ADF-2E6299CD69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EAC95C5C-E12F-4ED5-B576-7633B9796F8F}" type="pres">
      <dgm:prSet presAssocID="{B49884EB-0783-4CC0-8ADF-2E6299CD6985}" presName="spaceRect" presStyleCnt="0"/>
      <dgm:spPr/>
    </dgm:pt>
    <dgm:pt modelId="{213E5A45-7D1B-425C-8FAA-EE192F603462}" type="pres">
      <dgm:prSet presAssocID="{B49884EB-0783-4CC0-8ADF-2E6299CD698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AE86C0D-0D11-4A36-9690-E8BBD9826221}" srcId="{45874881-2F93-471B-B8A6-02CAAD9A7368}" destId="{B49884EB-0783-4CC0-8ADF-2E6299CD6985}" srcOrd="2" destOrd="0" parTransId="{34F62E99-B892-469B-BDAC-E34EDBA8417D}" sibTransId="{5F4A6CAA-4F2D-416F-B67F-5F49530E0B90}"/>
    <dgm:cxn modelId="{AC814D14-ABE9-4C28-84A2-2401BC03AEAE}" srcId="{FBB3DD59-2520-4BB8-97E9-85E5000534C0}" destId="{212AB8E0-3256-4EA4-B67E-9111E7BC090F}" srcOrd="2" destOrd="0" parTransId="{F688085B-C4EA-4799-9650-6BC91A311D32}" sibTransId="{56E09E94-0F61-4568-8B5B-B8836C12BEA1}"/>
    <dgm:cxn modelId="{6E239426-DB82-4F29-A80A-B8FDC4B423A1}" type="presOf" srcId="{3160DEF0-C28F-47DF-B115-CC7A39FAA8BC}" destId="{0F577174-9484-4DD0-8DF0-848173AE46BF}" srcOrd="0" destOrd="0" presId="urn:microsoft.com/office/officeart/2018/2/layout/IconVerticalSolidList"/>
    <dgm:cxn modelId="{22C3A165-9710-4AA0-BD5E-37D6598312CC}" srcId="{620F5380-7732-4BCC-928C-A2EB98D25602}" destId="{FBB3DD59-2520-4BB8-97E9-85E5000534C0}" srcOrd="1" destOrd="0" parTransId="{752F7AEE-4D2E-41A0-B8DC-485296ACF54E}" sibTransId="{4B82D569-664E-48A6-919D-AB1201AF1390}"/>
    <dgm:cxn modelId="{AB227F6E-A836-483C-B7E1-6DDEBE45E2CD}" srcId="{FBB3DD59-2520-4BB8-97E9-85E5000534C0}" destId="{E3F79CD4-46CE-42BD-A3EC-70008DBEA0DB}" srcOrd="1" destOrd="0" parTransId="{B1004A4A-54E5-4D06-8483-E4E446C0C039}" sibTransId="{976627F3-ED28-4618-997F-2DF0345228E5}"/>
    <dgm:cxn modelId="{AB7A7B5A-7CFD-4CD4-9EB2-D7689E4DF47F}" type="presOf" srcId="{620F5380-7732-4BCC-928C-A2EB98D25602}" destId="{0A0907F6-2D19-459D-81EB-180DB2D957C5}" srcOrd="0" destOrd="0" presId="urn:microsoft.com/office/officeart/2018/2/layout/IconVerticalSolidList"/>
    <dgm:cxn modelId="{13473E81-9D43-47FF-A806-D520B521284E}" srcId="{620F5380-7732-4BCC-928C-A2EB98D25602}" destId="{59CC27A2-8A4B-4C12-8C87-5D849C652D47}" srcOrd="0" destOrd="0" parTransId="{0AEA8FBC-F81F-4ECD-BCFB-B5C741750F6B}" sibTransId="{4D17F3F5-64CB-4797-B5F2-BA3ADF42A0F1}"/>
    <dgm:cxn modelId="{1869B08D-8AC6-4852-859F-BFCE823EE9CE}" type="presOf" srcId="{FBB3DD59-2520-4BB8-97E9-85E5000534C0}" destId="{1136D1AB-12F1-40BD-8D48-D084AD0B92E3}" srcOrd="0" destOrd="1" presId="urn:microsoft.com/office/officeart/2018/2/layout/IconVerticalSolidList"/>
    <dgm:cxn modelId="{7D820592-67BA-4252-8B43-BF63B4DA023E}" type="presOf" srcId="{E3F79CD4-46CE-42BD-A3EC-70008DBEA0DB}" destId="{1136D1AB-12F1-40BD-8D48-D084AD0B92E3}" srcOrd="0" destOrd="3" presId="urn:microsoft.com/office/officeart/2018/2/layout/IconVerticalSolidList"/>
    <dgm:cxn modelId="{48848DA7-CAEE-4E83-9619-93DB288BE242}" srcId="{45874881-2F93-471B-B8A6-02CAAD9A7368}" destId="{3160DEF0-C28F-47DF-B115-CC7A39FAA8BC}" srcOrd="0" destOrd="0" parTransId="{835350AF-033C-47B3-A68D-4316D23A7B51}" sibTransId="{D5B98DE2-AE80-4FF7-80DE-D2FBF0EEBF78}"/>
    <dgm:cxn modelId="{288A7CAA-2B5B-41BF-8DDF-5E8C12D62CDF}" type="presOf" srcId="{B49884EB-0783-4CC0-8ADF-2E6299CD6985}" destId="{213E5A45-7D1B-425C-8FAA-EE192F603462}" srcOrd="0" destOrd="0" presId="urn:microsoft.com/office/officeart/2018/2/layout/IconVerticalSolidList"/>
    <dgm:cxn modelId="{D052BEAD-DD37-400B-8F19-F9D34BF8071E}" type="presOf" srcId="{59CC27A2-8A4B-4C12-8C87-5D849C652D47}" destId="{1136D1AB-12F1-40BD-8D48-D084AD0B92E3}" srcOrd="0" destOrd="0" presId="urn:microsoft.com/office/officeart/2018/2/layout/IconVerticalSolidList"/>
    <dgm:cxn modelId="{ABD6D4C5-D782-4841-B0C8-68793DE6ADD3}" srcId="{FBB3DD59-2520-4BB8-97E9-85E5000534C0}" destId="{31C4FE49-D24B-4023-A07B-F1EB64EB38E5}" srcOrd="0" destOrd="0" parTransId="{853A68FE-736C-4A2E-8C47-52CC01894640}" sibTransId="{A05A0965-6834-4669-9791-C9E5CA26A39E}"/>
    <dgm:cxn modelId="{C44322C8-0A64-4144-95CC-022D59BD7362}" type="presOf" srcId="{31C4FE49-D24B-4023-A07B-F1EB64EB38E5}" destId="{1136D1AB-12F1-40BD-8D48-D084AD0B92E3}" srcOrd="0" destOrd="2" presId="urn:microsoft.com/office/officeart/2018/2/layout/IconVerticalSolidList"/>
    <dgm:cxn modelId="{1268CDC9-8D30-4C3E-A6A1-07EA0B12265B}" srcId="{45874881-2F93-471B-B8A6-02CAAD9A7368}" destId="{620F5380-7732-4BCC-928C-A2EB98D25602}" srcOrd="1" destOrd="0" parTransId="{02EDEF22-2E50-4197-93EE-9F36F2761F88}" sibTransId="{79C802DE-1414-4946-9396-6808EC796113}"/>
    <dgm:cxn modelId="{1F6753CA-4911-4A61-989C-B68B0F6EA627}" type="presOf" srcId="{45874881-2F93-471B-B8A6-02CAAD9A7368}" destId="{37FF892A-7B01-4B4D-B4FC-A89CF43559E2}" srcOrd="0" destOrd="0" presId="urn:microsoft.com/office/officeart/2018/2/layout/IconVerticalSolidList"/>
    <dgm:cxn modelId="{E81C27D6-1200-4A50-A287-1E07CFF273A2}" type="presOf" srcId="{212AB8E0-3256-4EA4-B67E-9111E7BC090F}" destId="{1136D1AB-12F1-40BD-8D48-D084AD0B92E3}" srcOrd="0" destOrd="4" presId="urn:microsoft.com/office/officeart/2018/2/layout/IconVerticalSolidList"/>
    <dgm:cxn modelId="{C62D895D-614B-486B-B00A-0213D9294D61}" type="presParOf" srcId="{37FF892A-7B01-4B4D-B4FC-A89CF43559E2}" destId="{1D832515-B842-43FC-BA2B-9BF7D2A0070F}" srcOrd="0" destOrd="0" presId="urn:microsoft.com/office/officeart/2018/2/layout/IconVerticalSolidList"/>
    <dgm:cxn modelId="{7A554E6B-F5C4-473C-8AB8-A0C07A9D2923}" type="presParOf" srcId="{1D832515-B842-43FC-BA2B-9BF7D2A0070F}" destId="{5EBF8719-F381-4CAF-9696-5A61CB7ED126}" srcOrd="0" destOrd="0" presId="urn:microsoft.com/office/officeart/2018/2/layout/IconVerticalSolidList"/>
    <dgm:cxn modelId="{68B17D89-61ED-4B92-B985-74D096F41751}" type="presParOf" srcId="{1D832515-B842-43FC-BA2B-9BF7D2A0070F}" destId="{1790649F-5A5B-456E-9476-E92194DF096D}" srcOrd="1" destOrd="0" presId="urn:microsoft.com/office/officeart/2018/2/layout/IconVerticalSolidList"/>
    <dgm:cxn modelId="{65AAAD33-2C79-49AD-B526-9DB58F453909}" type="presParOf" srcId="{1D832515-B842-43FC-BA2B-9BF7D2A0070F}" destId="{0FDB1F75-64CF-4F97-A08D-92330746208E}" srcOrd="2" destOrd="0" presId="urn:microsoft.com/office/officeart/2018/2/layout/IconVerticalSolidList"/>
    <dgm:cxn modelId="{F6B710E4-0C69-45B6-B56D-CFEC0CAC51B8}" type="presParOf" srcId="{1D832515-B842-43FC-BA2B-9BF7D2A0070F}" destId="{0F577174-9484-4DD0-8DF0-848173AE46BF}" srcOrd="3" destOrd="0" presId="urn:microsoft.com/office/officeart/2018/2/layout/IconVerticalSolidList"/>
    <dgm:cxn modelId="{DEAE08C2-C279-43BE-AAA7-F6D8B4BCBD97}" type="presParOf" srcId="{37FF892A-7B01-4B4D-B4FC-A89CF43559E2}" destId="{9B8F760D-5A53-43D7-BC10-50536A5DA788}" srcOrd="1" destOrd="0" presId="urn:microsoft.com/office/officeart/2018/2/layout/IconVerticalSolidList"/>
    <dgm:cxn modelId="{AE78C4E3-788B-4A68-ABB5-8A8D4FB7D203}" type="presParOf" srcId="{37FF892A-7B01-4B4D-B4FC-A89CF43559E2}" destId="{DFBE690D-CD08-491C-8F8A-48199FBD75FF}" srcOrd="2" destOrd="0" presId="urn:microsoft.com/office/officeart/2018/2/layout/IconVerticalSolidList"/>
    <dgm:cxn modelId="{C6C30D79-C706-422F-8A0D-9161ADA44549}" type="presParOf" srcId="{DFBE690D-CD08-491C-8F8A-48199FBD75FF}" destId="{4E11C93F-A1D7-4EDF-97B8-DAA8279DE26C}" srcOrd="0" destOrd="0" presId="urn:microsoft.com/office/officeart/2018/2/layout/IconVerticalSolidList"/>
    <dgm:cxn modelId="{76ECD2D5-5991-445B-A97E-AE44D30F978A}" type="presParOf" srcId="{DFBE690D-CD08-491C-8F8A-48199FBD75FF}" destId="{E45DC2E4-44EC-4C35-A4F9-612BC2F70256}" srcOrd="1" destOrd="0" presId="urn:microsoft.com/office/officeart/2018/2/layout/IconVerticalSolidList"/>
    <dgm:cxn modelId="{CF0E265F-B56F-4225-947D-23BB7A7B5CA8}" type="presParOf" srcId="{DFBE690D-CD08-491C-8F8A-48199FBD75FF}" destId="{954D9108-E726-441D-AB00-7CCCA24F6634}" srcOrd="2" destOrd="0" presId="urn:microsoft.com/office/officeart/2018/2/layout/IconVerticalSolidList"/>
    <dgm:cxn modelId="{23FB0883-71C8-4456-9335-1F2FBF65E35F}" type="presParOf" srcId="{DFBE690D-CD08-491C-8F8A-48199FBD75FF}" destId="{0A0907F6-2D19-459D-81EB-180DB2D957C5}" srcOrd="3" destOrd="0" presId="urn:microsoft.com/office/officeart/2018/2/layout/IconVerticalSolidList"/>
    <dgm:cxn modelId="{73F6F9AA-7F5C-4211-90FA-7F1A2A4D7445}" type="presParOf" srcId="{DFBE690D-CD08-491C-8F8A-48199FBD75FF}" destId="{1136D1AB-12F1-40BD-8D48-D084AD0B92E3}" srcOrd="4" destOrd="0" presId="urn:microsoft.com/office/officeart/2018/2/layout/IconVerticalSolidList"/>
    <dgm:cxn modelId="{E46345F2-2487-4287-A0EA-E906EAD0282E}" type="presParOf" srcId="{37FF892A-7B01-4B4D-B4FC-A89CF43559E2}" destId="{5B2E67C0-3618-4D1B-BB59-00AF6C87BF59}" srcOrd="3" destOrd="0" presId="urn:microsoft.com/office/officeart/2018/2/layout/IconVerticalSolidList"/>
    <dgm:cxn modelId="{E077C135-E097-4AB4-87B7-15CA6EA5311A}" type="presParOf" srcId="{37FF892A-7B01-4B4D-B4FC-A89CF43559E2}" destId="{8D51A2BB-97F7-44A2-BF75-D8BCF6C1471C}" srcOrd="4" destOrd="0" presId="urn:microsoft.com/office/officeart/2018/2/layout/IconVerticalSolidList"/>
    <dgm:cxn modelId="{591154C5-7EC6-49E9-B054-532B5CEC5E68}" type="presParOf" srcId="{8D51A2BB-97F7-44A2-BF75-D8BCF6C1471C}" destId="{828CEA6C-3D74-471E-ABE6-16148325584A}" srcOrd="0" destOrd="0" presId="urn:microsoft.com/office/officeart/2018/2/layout/IconVerticalSolidList"/>
    <dgm:cxn modelId="{CAB71123-7744-4DA2-A11D-835BF96E2356}" type="presParOf" srcId="{8D51A2BB-97F7-44A2-BF75-D8BCF6C1471C}" destId="{5B7FD7A9-1337-49B0-9487-B754758AA21C}" srcOrd="1" destOrd="0" presId="urn:microsoft.com/office/officeart/2018/2/layout/IconVerticalSolidList"/>
    <dgm:cxn modelId="{24C240DB-0921-4DE7-ADD1-C33C9713D3D4}" type="presParOf" srcId="{8D51A2BB-97F7-44A2-BF75-D8BCF6C1471C}" destId="{EAC95C5C-E12F-4ED5-B576-7633B9796F8F}" srcOrd="2" destOrd="0" presId="urn:microsoft.com/office/officeart/2018/2/layout/IconVerticalSolidList"/>
    <dgm:cxn modelId="{22925CE7-D16E-47D3-80E1-03F14F7ACEDB}" type="presParOf" srcId="{8D51A2BB-97F7-44A2-BF75-D8BCF6C1471C}" destId="{213E5A45-7D1B-425C-8FAA-EE192F6034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063CD5-7C35-4D0A-8662-A282E83DC8BC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E442174-E9EB-4E8E-9CE5-664BD5B9E342}">
      <dgm:prSet/>
      <dgm:spPr/>
      <dgm:t>
        <a:bodyPr/>
        <a:lstStyle/>
        <a:p>
          <a:r>
            <a:rPr lang="nl-NL"/>
            <a:t>Vroeger beginnen</a:t>
          </a:r>
          <a:endParaRPr lang="en-US"/>
        </a:p>
      </dgm:t>
    </dgm:pt>
    <dgm:pt modelId="{8CD30CFA-56B0-466F-8A4C-FCAEE9FA3767}" type="parTrans" cxnId="{8EF7E010-DC5C-4A4A-9BBE-2179B21EB336}">
      <dgm:prSet/>
      <dgm:spPr/>
      <dgm:t>
        <a:bodyPr/>
        <a:lstStyle/>
        <a:p>
          <a:endParaRPr lang="en-US"/>
        </a:p>
      </dgm:t>
    </dgm:pt>
    <dgm:pt modelId="{EE9A5518-A690-4684-B349-25E02ED4D3A9}" type="sibTrans" cxnId="{8EF7E010-DC5C-4A4A-9BBE-2179B21EB336}">
      <dgm:prSet/>
      <dgm:spPr/>
      <dgm:t>
        <a:bodyPr/>
        <a:lstStyle/>
        <a:p>
          <a:endParaRPr lang="en-US"/>
        </a:p>
      </dgm:t>
    </dgm:pt>
    <dgm:pt modelId="{A0E478D1-19DC-4E07-8375-B3108230DFB1}">
      <dgm:prSet/>
      <dgm:spPr/>
      <dgm:t>
        <a:bodyPr/>
        <a:lstStyle/>
        <a:p>
          <a:r>
            <a:rPr lang="nl-NL"/>
            <a:t>Beter begrip bij samenvoegen delen (VR, ML-Agents en de overige)</a:t>
          </a:r>
          <a:endParaRPr lang="en-US"/>
        </a:p>
      </dgm:t>
    </dgm:pt>
    <dgm:pt modelId="{D06D2A63-A24E-49DC-BDCC-62051A964DD3}" type="parTrans" cxnId="{4C83F990-35E3-4B17-9E25-71EA5307803D}">
      <dgm:prSet/>
      <dgm:spPr/>
      <dgm:t>
        <a:bodyPr/>
        <a:lstStyle/>
        <a:p>
          <a:endParaRPr lang="en-US"/>
        </a:p>
      </dgm:t>
    </dgm:pt>
    <dgm:pt modelId="{DD489ED4-7BB1-4D3B-8FD3-B02500D2A945}" type="sibTrans" cxnId="{4C83F990-35E3-4B17-9E25-71EA5307803D}">
      <dgm:prSet/>
      <dgm:spPr/>
      <dgm:t>
        <a:bodyPr/>
        <a:lstStyle/>
        <a:p>
          <a:endParaRPr lang="en-US"/>
        </a:p>
      </dgm:t>
    </dgm:pt>
    <dgm:pt modelId="{AEF88707-BEAC-4578-9B43-65FE6D2438C6}" type="pres">
      <dgm:prSet presAssocID="{4C063CD5-7C35-4D0A-8662-A282E83DC8BC}" presName="diagram" presStyleCnt="0">
        <dgm:presLayoutVars>
          <dgm:dir/>
          <dgm:resizeHandles val="exact"/>
        </dgm:presLayoutVars>
      </dgm:prSet>
      <dgm:spPr/>
    </dgm:pt>
    <dgm:pt modelId="{6E49FB7F-719B-4462-A15B-486DDCB66617}" type="pres">
      <dgm:prSet presAssocID="{4E442174-E9EB-4E8E-9CE5-664BD5B9E342}" presName="node" presStyleLbl="node1" presStyleIdx="0" presStyleCnt="2">
        <dgm:presLayoutVars>
          <dgm:bulletEnabled val="1"/>
        </dgm:presLayoutVars>
      </dgm:prSet>
      <dgm:spPr/>
    </dgm:pt>
    <dgm:pt modelId="{BD9C5829-DF22-4422-BD91-A75FE6C6D810}" type="pres">
      <dgm:prSet presAssocID="{EE9A5518-A690-4684-B349-25E02ED4D3A9}" presName="sibTrans" presStyleCnt="0"/>
      <dgm:spPr/>
    </dgm:pt>
    <dgm:pt modelId="{06702F24-087B-4D12-B6F6-87DADAD69B8B}" type="pres">
      <dgm:prSet presAssocID="{A0E478D1-19DC-4E07-8375-B3108230DFB1}" presName="node" presStyleLbl="node1" presStyleIdx="1" presStyleCnt="2">
        <dgm:presLayoutVars>
          <dgm:bulletEnabled val="1"/>
        </dgm:presLayoutVars>
      </dgm:prSet>
      <dgm:spPr/>
    </dgm:pt>
  </dgm:ptLst>
  <dgm:cxnLst>
    <dgm:cxn modelId="{8EF7E010-DC5C-4A4A-9BBE-2179B21EB336}" srcId="{4C063CD5-7C35-4D0A-8662-A282E83DC8BC}" destId="{4E442174-E9EB-4E8E-9CE5-664BD5B9E342}" srcOrd="0" destOrd="0" parTransId="{8CD30CFA-56B0-466F-8A4C-FCAEE9FA3767}" sibTransId="{EE9A5518-A690-4684-B349-25E02ED4D3A9}"/>
    <dgm:cxn modelId="{2FEA7A86-CDEE-4DF8-AAD6-81DF6EF79AE7}" type="presOf" srcId="{4C063CD5-7C35-4D0A-8662-A282E83DC8BC}" destId="{AEF88707-BEAC-4578-9B43-65FE6D2438C6}" srcOrd="0" destOrd="0" presId="urn:microsoft.com/office/officeart/2005/8/layout/default"/>
    <dgm:cxn modelId="{4C83F990-35E3-4B17-9E25-71EA5307803D}" srcId="{4C063CD5-7C35-4D0A-8662-A282E83DC8BC}" destId="{A0E478D1-19DC-4E07-8375-B3108230DFB1}" srcOrd="1" destOrd="0" parTransId="{D06D2A63-A24E-49DC-BDCC-62051A964DD3}" sibTransId="{DD489ED4-7BB1-4D3B-8FD3-B02500D2A945}"/>
    <dgm:cxn modelId="{0A827998-BEFF-4687-8901-F8BEC16C8C78}" type="presOf" srcId="{A0E478D1-19DC-4E07-8375-B3108230DFB1}" destId="{06702F24-087B-4D12-B6F6-87DADAD69B8B}" srcOrd="0" destOrd="0" presId="urn:microsoft.com/office/officeart/2005/8/layout/default"/>
    <dgm:cxn modelId="{1EA9DBA4-4769-4745-8524-EFA4B1AFF01D}" type="presOf" srcId="{4E442174-E9EB-4E8E-9CE5-664BD5B9E342}" destId="{6E49FB7F-719B-4462-A15B-486DDCB66617}" srcOrd="0" destOrd="0" presId="urn:microsoft.com/office/officeart/2005/8/layout/default"/>
    <dgm:cxn modelId="{D00C613F-CF14-41A8-A020-D8BF155EBEA2}" type="presParOf" srcId="{AEF88707-BEAC-4578-9B43-65FE6D2438C6}" destId="{6E49FB7F-719B-4462-A15B-486DDCB66617}" srcOrd="0" destOrd="0" presId="urn:microsoft.com/office/officeart/2005/8/layout/default"/>
    <dgm:cxn modelId="{2BBBA8C5-A4E5-4537-B73B-89BD0B5E5E60}" type="presParOf" srcId="{AEF88707-BEAC-4578-9B43-65FE6D2438C6}" destId="{BD9C5829-DF22-4422-BD91-A75FE6C6D810}" srcOrd="1" destOrd="0" presId="urn:microsoft.com/office/officeart/2005/8/layout/default"/>
    <dgm:cxn modelId="{EB7893AD-A536-4BFC-B5BB-39F57ACD482D}" type="presParOf" srcId="{AEF88707-BEAC-4578-9B43-65FE6D2438C6}" destId="{06702F24-087B-4D12-B6F6-87DADAD69B8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063CD5-7C35-4D0A-8662-A282E83DC8BC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E442174-E9EB-4E8E-9CE5-664BD5B9E342}">
      <dgm:prSet phldr="0"/>
      <dgm:spPr/>
      <dgm:t>
        <a:bodyPr/>
        <a:lstStyle/>
        <a:p>
          <a:pPr rtl="0"/>
          <a:r>
            <a:rPr lang="nl-NL">
              <a:latin typeface="Calisto MT" panose="02040603050505030304"/>
            </a:rPr>
            <a:t>Communicatie is key</a:t>
          </a:r>
          <a:endParaRPr lang="nl-NL"/>
        </a:p>
      </dgm:t>
    </dgm:pt>
    <dgm:pt modelId="{8CD30CFA-56B0-466F-8A4C-FCAEE9FA3767}" type="parTrans" cxnId="{8EF7E010-DC5C-4A4A-9BBE-2179B21EB336}">
      <dgm:prSet/>
      <dgm:spPr/>
      <dgm:t>
        <a:bodyPr/>
        <a:lstStyle/>
        <a:p>
          <a:endParaRPr lang="en-US"/>
        </a:p>
      </dgm:t>
    </dgm:pt>
    <dgm:pt modelId="{EE9A5518-A690-4684-B349-25E02ED4D3A9}" type="sibTrans" cxnId="{8EF7E010-DC5C-4A4A-9BBE-2179B21EB336}">
      <dgm:prSet/>
      <dgm:spPr/>
      <dgm:t>
        <a:bodyPr/>
        <a:lstStyle/>
        <a:p>
          <a:endParaRPr lang="en-US"/>
        </a:p>
      </dgm:t>
    </dgm:pt>
    <dgm:pt modelId="{A0E478D1-19DC-4E07-8375-B3108230DFB1}">
      <dgm:prSet phldr="0"/>
      <dgm:spPr/>
      <dgm:t>
        <a:bodyPr/>
        <a:lstStyle/>
        <a:p>
          <a:pPr rtl="0"/>
          <a:r>
            <a:rPr lang="nl-NL">
              <a:latin typeface="Calisto MT" panose="02040603050505030304"/>
            </a:rPr>
            <a:t>Leren omgaan met strikte deadlines</a:t>
          </a:r>
          <a:endParaRPr lang="nl-NL"/>
        </a:p>
      </dgm:t>
    </dgm:pt>
    <dgm:pt modelId="{D06D2A63-A24E-49DC-BDCC-62051A964DD3}" type="parTrans" cxnId="{4C83F990-35E3-4B17-9E25-71EA5307803D}">
      <dgm:prSet/>
      <dgm:spPr/>
      <dgm:t>
        <a:bodyPr/>
        <a:lstStyle/>
        <a:p>
          <a:endParaRPr lang="en-US"/>
        </a:p>
      </dgm:t>
    </dgm:pt>
    <dgm:pt modelId="{DD489ED4-7BB1-4D3B-8FD3-B02500D2A945}" type="sibTrans" cxnId="{4C83F990-35E3-4B17-9E25-71EA5307803D}">
      <dgm:prSet/>
      <dgm:spPr/>
      <dgm:t>
        <a:bodyPr/>
        <a:lstStyle/>
        <a:p>
          <a:endParaRPr lang="en-US"/>
        </a:p>
      </dgm:t>
    </dgm:pt>
    <dgm:pt modelId="{AEF88707-BEAC-4578-9B43-65FE6D2438C6}" type="pres">
      <dgm:prSet presAssocID="{4C063CD5-7C35-4D0A-8662-A282E83DC8BC}" presName="diagram" presStyleCnt="0">
        <dgm:presLayoutVars>
          <dgm:dir/>
          <dgm:resizeHandles val="exact"/>
        </dgm:presLayoutVars>
      </dgm:prSet>
      <dgm:spPr/>
    </dgm:pt>
    <dgm:pt modelId="{6E49FB7F-719B-4462-A15B-486DDCB66617}" type="pres">
      <dgm:prSet presAssocID="{4E442174-E9EB-4E8E-9CE5-664BD5B9E342}" presName="node" presStyleLbl="node1" presStyleIdx="0" presStyleCnt="2">
        <dgm:presLayoutVars>
          <dgm:bulletEnabled val="1"/>
        </dgm:presLayoutVars>
      </dgm:prSet>
      <dgm:spPr/>
    </dgm:pt>
    <dgm:pt modelId="{BD9C5829-DF22-4422-BD91-A75FE6C6D810}" type="pres">
      <dgm:prSet presAssocID="{EE9A5518-A690-4684-B349-25E02ED4D3A9}" presName="sibTrans" presStyleCnt="0"/>
      <dgm:spPr/>
    </dgm:pt>
    <dgm:pt modelId="{06702F24-087B-4D12-B6F6-87DADAD69B8B}" type="pres">
      <dgm:prSet presAssocID="{A0E478D1-19DC-4E07-8375-B3108230DFB1}" presName="node" presStyleLbl="node1" presStyleIdx="1" presStyleCnt="2">
        <dgm:presLayoutVars>
          <dgm:bulletEnabled val="1"/>
        </dgm:presLayoutVars>
      </dgm:prSet>
      <dgm:spPr/>
    </dgm:pt>
  </dgm:ptLst>
  <dgm:cxnLst>
    <dgm:cxn modelId="{8EF7E010-DC5C-4A4A-9BBE-2179B21EB336}" srcId="{4C063CD5-7C35-4D0A-8662-A282E83DC8BC}" destId="{4E442174-E9EB-4E8E-9CE5-664BD5B9E342}" srcOrd="0" destOrd="0" parTransId="{8CD30CFA-56B0-466F-8A4C-FCAEE9FA3767}" sibTransId="{EE9A5518-A690-4684-B349-25E02ED4D3A9}"/>
    <dgm:cxn modelId="{2FEA7A86-CDEE-4DF8-AAD6-81DF6EF79AE7}" type="presOf" srcId="{4C063CD5-7C35-4D0A-8662-A282E83DC8BC}" destId="{AEF88707-BEAC-4578-9B43-65FE6D2438C6}" srcOrd="0" destOrd="0" presId="urn:microsoft.com/office/officeart/2005/8/layout/default"/>
    <dgm:cxn modelId="{4C83F990-35E3-4B17-9E25-71EA5307803D}" srcId="{4C063CD5-7C35-4D0A-8662-A282E83DC8BC}" destId="{A0E478D1-19DC-4E07-8375-B3108230DFB1}" srcOrd="1" destOrd="0" parTransId="{D06D2A63-A24E-49DC-BDCC-62051A964DD3}" sibTransId="{DD489ED4-7BB1-4D3B-8FD3-B02500D2A945}"/>
    <dgm:cxn modelId="{0A827998-BEFF-4687-8901-F8BEC16C8C78}" type="presOf" srcId="{A0E478D1-19DC-4E07-8375-B3108230DFB1}" destId="{06702F24-087B-4D12-B6F6-87DADAD69B8B}" srcOrd="0" destOrd="0" presId="urn:microsoft.com/office/officeart/2005/8/layout/default"/>
    <dgm:cxn modelId="{1EA9DBA4-4769-4745-8524-EFA4B1AFF01D}" type="presOf" srcId="{4E442174-E9EB-4E8E-9CE5-664BD5B9E342}" destId="{6E49FB7F-719B-4462-A15B-486DDCB66617}" srcOrd="0" destOrd="0" presId="urn:microsoft.com/office/officeart/2005/8/layout/default"/>
    <dgm:cxn modelId="{D00C613F-CF14-41A8-A020-D8BF155EBEA2}" type="presParOf" srcId="{AEF88707-BEAC-4578-9B43-65FE6D2438C6}" destId="{6E49FB7F-719B-4462-A15B-486DDCB66617}" srcOrd="0" destOrd="0" presId="urn:microsoft.com/office/officeart/2005/8/layout/default"/>
    <dgm:cxn modelId="{2BBBA8C5-A4E5-4537-B73B-89BD0B5E5E60}" type="presParOf" srcId="{AEF88707-BEAC-4578-9B43-65FE6D2438C6}" destId="{BD9C5829-DF22-4422-BD91-A75FE6C6D810}" srcOrd="1" destOrd="0" presId="urn:microsoft.com/office/officeart/2005/8/layout/default"/>
    <dgm:cxn modelId="{EB7893AD-A536-4BFC-B5BB-39F57ACD482D}" type="presParOf" srcId="{AEF88707-BEAC-4578-9B43-65FE6D2438C6}" destId="{06702F24-087B-4D12-B6F6-87DADAD69B8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063CD5-7C35-4D0A-8662-A282E83DC8BC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E442174-E9EB-4E8E-9CE5-664BD5B9E342}">
      <dgm:prSet phldr="0"/>
      <dgm:spPr/>
      <dgm:t>
        <a:bodyPr/>
        <a:lstStyle/>
        <a:p>
          <a:pPr rtl="0"/>
          <a:r>
            <a:rPr lang="nl-NL">
              <a:latin typeface="Calisto MT" panose="02040603050505030304"/>
            </a:rPr>
            <a:t>Betere deadlines voor onszelf opleggen</a:t>
          </a:r>
          <a:endParaRPr lang="nl-NL"/>
        </a:p>
      </dgm:t>
    </dgm:pt>
    <dgm:pt modelId="{8CD30CFA-56B0-466F-8A4C-FCAEE9FA3767}" type="parTrans" cxnId="{8EF7E010-DC5C-4A4A-9BBE-2179B21EB336}">
      <dgm:prSet/>
      <dgm:spPr/>
      <dgm:t>
        <a:bodyPr/>
        <a:lstStyle/>
        <a:p>
          <a:endParaRPr lang="en-US"/>
        </a:p>
      </dgm:t>
    </dgm:pt>
    <dgm:pt modelId="{EE9A5518-A690-4684-B349-25E02ED4D3A9}" type="sibTrans" cxnId="{8EF7E010-DC5C-4A4A-9BBE-2179B21EB336}">
      <dgm:prSet/>
      <dgm:spPr/>
      <dgm:t>
        <a:bodyPr/>
        <a:lstStyle/>
        <a:p>
          <a:endParaRPr lang="en-US"/>
        </a:p>
      </dgm:t>
    </dgm:pt>
    <dgm:pt modelId="{A0E478D1-19DC-4E07-8375-B3108230DFB1}">
      <dgm:prSet phldr="0"/>
      <dgm:spPr/>
      <dgm:t>
        <a:bodyPr/>
        <a:lstStyle/>
        <a:p>
          <a:pPr rtl="0"/>
          <a:r>
            <a:rPr lang="nl-NL">
              <a:latin typeface="Calisto MT" panose="02040603050505030304"/>
            </a:rPr>
            <a:t>Meer afspreken om </a:t>
          </a:r>
          <a:r>
            <a:rPr lang="nl-NL" err="1">
              <a:latin typeface="Calisto MT" panose="02040603050505030304"/>
            </a:rPr>
            <a:t>progress</a:t>
          </a:r>
          <a:r>
            <a:rPr lang="nl-NL">
              <a:latin typeface="Calisto MT" panose="02040603050505030304"/>
            </a:rPr>
            <a:t> te overlopen</a:t>
          </a:r>
          <a:endParaRPr lang="nl-NL"/>
        </a:p>
      </dgm:t>
    </dgm:pt>
    <dgm:pt modelId="{D06D2A63-A24E-49DC-BDCC-62051A964DD3}" type="parTrans" cxnId="{4C83F990-35E3-4B17-9E25-71EA5307803D}">
      <dgm:prSet/>
      <dgm:spPr/>
      <dgm:t>
        <a:bodyPr/>
        <a:lstStyle/>
        <a:p>
          <a:endParaRPr lang="en-US"/>
        </a:p>
      </dgm:t>
    </dgm:pt>
    <dgm:pt modelId="{DD489ED4-7BB1-4D3B-8FD3-B02500D2A945}" type="sibTrans" cxnId="{4C83F990-35E3-4B17-9E25-71EA5307803D}">
      <dgm:prSet/>
      <dgm:spPr/>
      <dgm:t>
        <a:bodyPr/>
        <a:lstStyle/>
        <a:p>
          <a:endParaRPr lang="en-US"/>
        </a:p>
      </dgm:t>
    </dgm:pt>
    <dgm:pt modelId="{AEF88707-BEAC-4578-9B43-65FE6D2438C6}" type="pres">
      <dgm:prSet presAssocID="{4C063CD5-7C35-4D0A-8662-A282E83DC8BC}" presName="diagram" presStyleCnt="0">
        <dgm:presLayoutVars>
          <dgm:dir/>
          <dgm:resizeHandles val="exact"/>
        </dgm:presLayoutVars>
      </dgm:prSet>
      <dgm:spPr/>
    </dgm:pt>
    <dgm:pt modelId="{6E49FB7F-719B-4462-A15B-486DDCB66617}" type="pres">
      <dgm:prSet presAssocID="{4E442174-E9EB-4E8E-9CE5-664BD5B9E342}" presName="node" presStyleLbl="node1" presStyleIdx="0" presStyleCnt="2">
        <dgm:presLayoutVars>
          <dgm:bulletEnabled val="1"/>
        </dgm:presLayoutVars>
      </dgm:prSet>
      <dgm:spPr/>
    </dgm:pt>
    <dgm:pt modelId="{BD9C5829-DF22-4422-BD91-A75FE6C6D810}" type="pres">
      <dgm:prSet presAssocID="{EE9A5518-A690-4684-B349-25E02ED4D3A9}" presName="sibTrans" presStyleCnt="0"/>
      <dgm:spPr/>
    </dgm:pt>
    <dgm:pt modelId="{06702F24-087B-4D12-B6F6-87DADAD69B8B}" type="pres">
      <dgm:prSet presAssocID="{A0E478D1-19DC-4E07-8375-B3108230DFB1}" presName="node" presStyleLbl="node1" presStyleIdx="1" presStyleCnt="2">
        <dgm:presLayoutVars>
          <dgm:bulletEnabled val="1"/>
        </dgm:presLayoutVars>
      </dgm:prSet>
      <dgm:spPr/>
    </dgm:pt>
  </dgm:ptLst>
  <dgm:cxnLst>
    <dgm:cxn modelId="{8EF7E010-DC5C-4A4A-9BBE-2179B21EB336}" srcId="{4C063CD5-7C35-4D0A-8662-A282E83DC8BC}" destId="{4E442174-E9EB-4E8E-9CE5-664BD5B9E342}" srcOrd="0" destOrd="0" parTransId="{8CD30CFA-56B0-466F-8A4C-FCAEE9FA3767}" sibTransId="{EE9A5518-A690-4684-B349-25E02ED4D3A9}"/>
    <dgm:cxn modelId="{2FEA7A86-CDEE-4DF8-AAD6-81DF6EF79AE7}" type="presOf" srcId="{4C063CD5-7C35-4D0A-8662-A282E83DC8BC}" destId="{AEF88707-BEAC-4578-9B43-65FE6D2438C6}" srcOrd="0" destOrd="0" presId="urn:microsoft.com/office/officeart/2005/8/layout/default"/>
    <dgm:cxn modelId="{4C83F990-35E3-4B17-9E25-71EA5307803D}" srcId="{4C063CD5-7C35-4D0A-8662-A282E83DC8BC}" destId="{A0E478D1-19DC-4E07-8375-B3108230DFB1}" srcOrd="1" destOrd="0" parTransId="{D06D2A63-A24E-49DC-BDCC-62051A964DD3}" sibTransId="{DD489ED4-7BB1-4D3B-8FD3-B02500D2A945}"/>
    <dgm:cxn modelId="{0A827998-BEFF-4687-8901-F8BEC16C8C78}" type="presOf" srcId="{A0E478D1-19DC-4E07-8375-B3108230DFB1}" destId="{06702F24-087B-4D12-B6F6-87DADAD69B8B}" srcOrd="0" destOrd="0" presId="urn:microsoft.com/office/officeart/2005/8/layout/default"/>
    <dgm:cxn modelId="{1EA9DBA4-4769-4745-8524-EFA4B1AFF01D}" type="presOf" srcId="{4E442174-E9EB-4E8E-9CE5-664BD5B9E342}" destId="{6E49FB7F-719B-4462-A15B-486DDCB66617}" srcOrd="0" destOrd="0" presId="urn:microsoft.com/office/officeart/2005/8/layout/default"/>
    <dgm:cxn modelId="{D00C613F-CF14-41A8-A020-D8BF155EBEA2}" type="presParOf" srcId="{AEF88707-BEAC-4578-9B43-65FE6D2438C6}" destId="{6E49FB7F-719B-4462-A15B-486DDCB66617}" srcOrd="0" destOrd="0" presId="urn:microsoft.com/office/officeart/2005/8/layout/default"/>
    <dgm:cxn modelId="{2BBBA8C5-A4E5-4537-B73B-89BD0B5E5E60}" type="presParOf" srcId="{AEF88707-BEAC-4578-9B43-65FE6D2438C6}" destId="{BD9C5829-DF22-4422-BD91-A75FE6C6D810}" srcOrd="1" destOrd="0" presId="urn:microsoft.com/office/officeart/2005/8/layout/default"/>
    <dgm:cxn modelId="{EB7893AD-A536-4BFC-B5BB-39F57ACD482D}" type="presParOf" srcId="{AEF88707-BEAC-4578-9B43-65FE6D2438C6}" destId="{06702F24-087B-4D12-B6F6-87DADAD69B8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063CD5-7C35-4D0A-8662-A282E83DC8BC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E442174-E9EB-4E8E-9CE5-664BD5B9E342}">
      <dgm:prSet phldr="0"/>
      <dgm:spPr/>
      <dgm:t>
        <a:bodyPr/>
        <a:lstStyle/>
        <a:p>
          <a:pPr rtl="0"/>
          <a:r>
            <a:rPr lang="nl-NL">
              <a:latin typeface="Calisto MT" panose="02040603050505030304"/>
            </a:rPr>
            <a:t>In stukken opbreken</a:t>
          </a:r>
          <a:endParaRPr lang="nl-NL"/>
        </a:p>
      </dgm:t>
    </dgm:pt>
    <dgm:pt modelId="{8CD30CFA-56B0-466F-8A4C-FCAEE9FA3767}" type="parTrans" cxnId="{8EF7E010-DC5C-4A4A-9BBE-2179B21EB336}">
      <dgm:prSet/>
      <dgm:spPr/>
      <dgm:t>
        <a:bodyPr/>
        <a:lstStyle/>
        <a:p>
          <a:endParaRPr lang="en-US"/>
        </a:p>
      </dgm:t>
    </dgm:pt>
    <dgm:pt modelId="{EE9A5518-A690-4684-B349-25E02ED4D3A9}" type="sibTrans" cxnId="{8EF7E010-DC5C-4A4A-9BBE-2179B21EB336}">
      <dgm:prSet/>
      <dgm:spPr/>
      <dgm:t>
        <a:bodyPr/>
        <a:lstStyle/>
        <a:p>
          <a:endParaRPr lang="en-US"/>
        </a:p>
      </dgm:t>
    </dgm:pt>
    <dgm:pt modelId="{A0E478D1-19DC-4E07-8375-B3108230DFB1}">
      <dgm:prSet phldr="0"/>
      <dgm:spPr/>
      <dgm:t>
        <a:bodyPr/>
        <a:lstStyle/>
        <a:p>
          <a:pPr rtl="0"/>
          <a:r>
            <a:rPr lang="nl-NL">
              <a:latin typeface="Calisto MT" panose="02040603050505030304"/>
            </a:rPr>
            <a:t>Foute code loslaten en opnieuw beginnen</a:t>
          </a:r>
          <a:endParaRPr lang="nl-NL"/>
        </a:p>
      </dgm:t>
    </dgm:pt>
    <dgm:pt modelId="{D06D2A63-A24E-49DC-BDCC-62051A964DD3}" type="parTrans" cxnId="{4C83F990-35E3-4B17-9E25-71EA5307803D}">
      <dgm:prSet/>
      <dgm:spPr/>
      <dgm:t>
        <a:bodyPr/>
        <a:lstStyle/>
        <a:p>
          <a:endParaRPr lang="en-US"/>
        </a:p>
      </dgm:t>
    </dgm:pt>
    <dgm:pt modelId="{DD489ED4-7BB1-4D3B-8FD3-B02500D2A945}" type="sibTrans" cxnId="{4C83F990-35E3-4B17-9E25-71EA5307803D}">
      <dgm:prSet/>
      <dgm:spPr/>
      <dgm:t>
        <a:bodyPr/>
        <a:lstStyle/>
        <a:p>
          <a:endParaRPr lang="en-US"/>
        </a:p>
      </dgm:t>
    </dgm:pt>
    <dgm:pt modelId="{AEF88707-BEAC-4578-9B43-65FE6D2438C6}" type="pres">
      <dgm:prSet presAssocID="{4C063CD5-7C35-4D0A-8662-A282E83DC8BC}" presName="diagram" presStyleCnt="0">
        <dgm:presLayoutVars>
          <dgm:dir/>
          <dgm:resizeHandles val="exact"/>
        </dgm:presLayoutVars>
      </dgm:prSet>
      <dgm:spPr/>
    </dgm:pt>
    <dgm:pt modelId="{6E49FB7F-719B-4462-A15B-486DDCB66617}" type="pres">
      <dgm:prSet presAssocID="{4E442174-E9EB-4E8E-9CE5-664BD5B9E342}" presName="node" presStyleLbl="node1" presStyleIdx="0" presStyleCnt="2">
        <dgm:presLayoutVars>
          <dgm:bulletEnabled val="1"/>
        </dgm:presLayoutVars>
      </dgm:prSet>
      <dgm:spPr/>
    </dgm:pt>
    <dgm:pt modelId="{BD9C5829-DF22-4422-BD91-A75FE6C6D810}" type="pres">
      <dgm:prSet presAssocID="{EE9A5518-A690-4684-B349-25E02ED4D3A9}" presName="sibTrans" presStyleCnt="0"/>
      <dgm:spPr/>
    </dgm:pt>
    <dgm:pt modelId="{06702F24-087B-4D12-B6F6-87DADAD69B8B}" type="pres">
      <dgm:prSet presAssocID="{A0E478D1-19DC-4E07-8375-B3108230DFB1}" presName="node" presStyleLbl="node1" presStyleIdx="1" presStyleCnt="2">
        <dgm:presLayoutVars>
          <dgm:bulletEnabled val="1"/>
        </dgm:presLayoutVars>
      </dgm:prSet>
      <dgm:spPr/>
    </dgm:pt>
  </dgm:ptLst>
  <dgm:cxnLst>
    <dgm:cxn modelId="{8EF7E010-DC5C-4A4A-9BBE-2179B21EB336}" srcId="{4C063CD5-7C35-4D0A-8662-A282E83DC8BC}" destId="{4E442174-E9EB-4E8E-9CE5-664BD5B9E342}" srcOrd="0" destOrd="0" parTransId="{8CD30CFA-56B0-466F-8A4C-FCAEE9FA3767}" sibTransId="{EE9A5518-A690-4684-B349-25E02ED4D3A9}"/>
    <dgm:cxn modelId="{2FEA7A86-CDEE-4DF8-AAD6-81DF6EF79AE7}" type="presOf" srcId="{4C063CD5-7C35-4D0A-8662-A282E83DC8BC}" destId="{AEF88707-BEAC-4578-9B43-65FE6D2438C6}" srcOrd="0" destOrd="0" presId="urn:microsoft.com/office/officeart/2005/8/layout/default"/>
    <dgm:cxn modelId="{4C83F990-35E3-4B17-9E25-71EA5307803D}" srcId="{4C063CD5-7C35-4D0A-8662-A282E83DC8BC}" destId="{A0E478D1-19DC-4E07-8375-B3108230DFB1}" srcOrd="1" destOrd="0" parTransId="{D06D2A63-A24E-49DC-BDCC-62051A964DD3}" sibTransId="{DD489ED4-7BB1-4D3B-8FD3-B02500D2A945}"/>
    <dgm:cxn modelId="{0A827998-BEFF-4687-8901-F8BEC16C8C78}" type="presOf" srcId="{A0E478D1-19DC-4E07-8375-B3108230DFB1}" destId="{06702F24-087B-4D12-B6F6-87DADAD69B8B}" srcOrd="0" destOrd="0" presId="urn:microsoft.com/office/officeart/2005/8/layout/default"/>
    <dgm:cxn modelId="{1EA9DBA4-4769-4745-8524-EFA4B1AFF01D}" type="presOf" srcId="{4E442174-E9EB-4E8E-9CE5-664BD5B9E342}" destId="{6E49FB7F-719B-4462-A15B-486DDCB66617}" srcOrd="0" destOrd="0" presId="urn:microsoft.com/office/officeart/2005/8/layout/default"/>
    <dgm:cxn modelId="{D00C613F-CF14-41A8-A020-D8BF155EBEA2}" type="presParOf" srcId="{AEF88707-BEAC-4578-9B43-65FE6D2438C6}" destId="{6E49FB7F-719B-4462-A15B-486DDCB66617}" srcOrd="0" destOrd="0" presId="urn:microsoft.com/office/officeart/2005/8/layout/default"/>
    <dgm:cxn modelId="{2BBBA8C5-A4E5-4537-B73B-89BD0B5E5E60}" type="presParOf" srcId="{AEF88707-BEAC-4578-9B43-65FE6D2438C6}" destId="{BD9C5829-DF22-4422-BD91-A75FE6C6D810}" srcOrd="1" destOrd="0" presId="urn:microsoft.com/office/officeart/2005/8/layout/default"/>
    <dgm:cxn modelId="{EB7893AD-A536-4BFC-B5BB-39F57ACD482D}" type="presParOf" srcId="{AEF88707-BEAC-4578-9B43-65FE6D2438C6}" destId="{06702F24-087B-4D12-B6F6-87DADAD69B8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F8719-F381-4CAF-9696-5A61CB7ED126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0649F-5A5B-456E-9476-E92194DF096D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77174-9484-4DD0-8DF0-848173AE46BF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Korte omschrijving</a:t>
          </a:r>
          <a:endParaRPr lang="en-US" sz="2500" kern="1200"/>
        </a:p>
      </dsp:txBody>
      <dsp:txXfrm>
        <a:off x="1616455" y="598"/>
        <a:ext cx="4649555" cy="1399528"/>
      </dsp:txXfrm>
    </dsp:sp>
    <dsp:sp modelId="{4E11C93F-A1D7-4EDF-97B8-DAA8279DE26C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DC2E4-44EC-4C35-A4F9-612BC2F70256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907F6-2D19-459D-81EB-180DB2D957C5}">
      <dsp:nvSpPr>
        <dsp:cNvPr id="0" name=""/>
        <dsp:cNvSpPr/>
      </dsp:nvSpPr>
      <dsp:spPr>
        <a:xfrm>
          <a:off x="1616455" y="1750009"/>
          <a:ext cx="2819704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ML-Agents</a:t>
          </a:r>
          <a:endParaRPr lang="en-US" sz="2500" kern="1200"/>
        </a:p>
      </dsp:txBody>
      <dsp:txXfrm>
        <a:off x="1616455" y="1750009"/>
        <a:ext cx="2819704" cy="1399528"/>
      </dsp:txXfrm>
    </dsp:sp>
    <dsp:sp modelId="{1136D1AB-12F1-40BD-8D48-D084AD0B92E3}">
      <dsp:nvSpPr>
        <dsp:cNvPr id="0" name=""/>
        <dsp:cNvSpPr/>
      </dsp:nvSpPr>
      <dsp:spPr>
        <a:xfrm>
          <a:off x="4436160" y="1750009"/>
          <a:ext cx="1829850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nl-NL" sz="1300" kern="1200"/>
            <a:t>Doelen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nl-NL" sz="1300" kern="1200"/>
            <a:t>Proces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300" kern="1200"/>
            <a:t>Poging 1: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300" kern="1200"/>
            <a:t>Poging 2: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300" kern="1200"/>
            <a:t>Poging 3:</a:t>
          </a:r>
          <a:endParaRPr lang="en-US" sz="1300" kern="1200"/>
        </a:p>
      </dsp:txBody>
      <dsp:txXfrm>
        <a:off x="4436160" y="1750009"/>
        <a:ext cx="1829850" cy="1399528"/>
      </dsp:txXfrm>
    </dsp:sp>
    <dsp:sp modelId="{828CEA6C-3D74-471E-ABE6-16148325584A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FD7A9-1337-49B0-9487-B754758AA21C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E5A45-7D1B-425C-8FAA-EE192F603462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VR-Omgeving</a:t>
          </a:r>
          <a:endParaRPr lang="en-US" sz="2500" kern="1200"/>
        </a:p>
      </dsp:txBody>
      <dsp:txXfrm>
        <a:off x="1616455" y="3499420"/>
        <a:ext cx="4649555" cy="1399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9FB7F-719B-4462-A15B-486DDCB66617}">
      <dsp:nvSpPr>
        <dsp:cNvPr id="0" name=""/>
        <dsp:cNvSpPr/>
      </dsp:nvSpPr>
      <dsp:spPr>
        <a:xfrm>
          <a:off x="1263" y="550883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400" kern="1200"/>
            <a:t>Vroeger beginnen</a:t>
          </a:r>
          <a:endParaRPr lang="en-US" sz="4400" kern="1200"/>
        </a:p>
      </dsp:txBody>
      <dsp:txXfrm>
        <a:off x="1263" y="550883"/>
        <a:ext cx="4929117" cy="2957470"/>
      </dsp:txXfrm>
    </dsp:sp>
    <dsp:sp modelId="{06702F24-087B-4D12-B6F6-87DADAD69B8B}">
      <dsp:nvSpPr>
        <dsp:cNvPr id="0" name=""/>
        <dsp:cNvSpPr/>
      </dsp:nvSpPr>
      <dsp:spPr>
        <a:xfrm>
          <a:off x="5423293" y="550883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400" kern="1200"/>
            <a:t>Beter begrip bij samenvoegen delen (VR, ML-Agents en de overige)</a:t>
          </a:r>
          <a:endParaRPr lang="en-US" sz="4400" kern="1200"/>
        </a:p>
      </dsp:txBody>
      <dsp:txXfrm>
        <a:off x="5423293" y="550883"/>
        <a:ext cx="4929117" cy="2957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9FB7F-719B-4462-A15B-486DDCB66617}">
      <dsp:nvSpPr>
        <dsp:cNvPr id="0" name=""/>
        <dsp:cNvSpPr/>
      </dsp:nvSpPr>
      <dsp:spPr>
        <a:xfrm>
          <a:off x="1263" y="550883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600" kern="1200">
              <a:latin typeface="Calisto MT" panose="02040603050505030304"/>
            </a:rPr>
            <a:t>Communicatie is key</a:t>
          </a:r>
          <a:endParaRPr lang="nl-NL" sz="5600" kern="1200"/>
        </a:p>
      </dsp:txBody>
      <dsp:txXfrm>
        <a:off x="1263" y="550883"/>
        <a:ext cx="4929117" cy="2957470"/>
      </dsp:txXfrm>
    </dsp:sp>
    <dsp:sp modelId="{06702F24-087B-4D12-B6F6-87DADAD69B8B}">
      <dsp:nvSpPr>
        <dsp:cNvPr id="0" name=""/>
        <dsp:cNvSpPr/>
      </dsp:nvSpPr>
      <dsp:spPr>
        <a:xfrm>
          <a:off x="5423293" y="550883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600" kern="1200">
              <a:latin typeface="Calisto MT" panose="02040603050505030304"/>
            </a:rPr>
            <a:t>Leren omgaan met strikte deadlines</a:t>
          </a:r>
          <a:endParaRPr lang="nl-NL" sz="5600" kern="1200"/>
        </a:p>
      </dsp:txBody>
      <dsp:txXfrm>
        <a:off x="5423293" y="550883"/>
        <a:ext cx="4929117" cy="2957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9FB7F-719B-4462-A15B-486DDCB66617}">
      <dsp:nvSpPr>
        <dsp:cNvPr id="0" name=""/>
        <dsp:cNvSpPr/>
      </dsp:nvSpPr>
      <dsp:spPr>
        <a:xfrm>
          <a:off x="1263" y="550883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100" kern="1200">
              <a:latin typeface="Calisto MT" panose="02040603050505030304"/>
            </a:rPr>
            <a:t>Betere deadlines voor onszelf opleggen</a:t>
          </a:r>
          <a:endParaRPr lang="nl-NL" sz="5100" kern="1200"/>
        </a:p>
      </dsp:txBody>
      <dsp:txXfrm>
        <a:off x="1263" y="550883"/>
        <a:ext cx="4929117" cy="2957470"/>
      </dsp:txXfrm>
    </dsp:sp>
    <dsp:sp modelId="{06702F24-087B-4D12-B6F6-87DADAD69B8B}">
      <dsp:nvSpPr>
        <dsp:cNvPr id="0" name=""/>
        <dsp:cNvSpPr/>
      </dsp:nvSpPr>
      <dsp:spPr>
        <a:xfrm>
          <a:off x="5423293" y="550883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100" kern="1200">
              <a:latin typeface="Calisto MT" panose="02040603050505030304"/>
            </a:rPr>
            <a:t>Meer afspreken om </a:t>
          </a:r>
          <a:r>
            <a:rPr lang="nl-NL" sz="5100" kern="1200" err="1">
              <a:latin typeface="Calisto MT" panose="02040603050505030304"/>
            </a:rPr>
            <a:t>progress</a:t>
          </a:r>
          <a:r>
            <a:rPr lang="nl-NL" sz="5100" kern="1200">
              <a:latin typeface="Calisto MT" panose="02040603050505030304"/>
            </a:rPr>
            <a:t> te overlopen</a:t>
          </a:r>
          <a:endParaRPr lang="nl-NL" sz="5100" kern="1200"/>
        </a:p>
      </dsp:txBody>
      <dsp:txXfrm>
        <a:off x="5423293" y="550883"/>
        <a:ext cx="4929117" cy="29574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9FB7F-719B-4462-A15B-486DDCB66617}">
      <dsp:nvSpPr>
        <dsp:cNvPr id="0" name=""/>
        <dsp:cNvSpPr/>
      </dsp:nvSpPr>
      <dsp:spPr>
        <a:xfrm>
          <a:off x="1263" y="550883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>
              <a:latin typeface="Calisto MT" panose="02040603050505030304"/>
            </a:rPr>
            <a:t>In stukken opbreken</a:t>
          </a:r>
          <a:endParaRPr lang="nl-NL" sz="4800" kern="1200"/>
        </a:p>
      </dsp:txBody>
      <dsp:txXfrm>
        <a:off x="1263" y="550883"/>
        <a:ext cx="4929117" cy="2957470"/>
      </dsp:txXfrm>
    </dsp:sp>
    <dsp:sp modelId="{06702F24-087B-4D12-B6F6-87DADAD69B8B}">
      <dsp:nvSpPr>
        <dsp:cNvPr id="0" name=""/>
        <dsp:cNvSpPr/>
      </dsp:nvSpPr>
      <dsp:spPr>
        <a:xfrm>
          <a:off x="5423293" y="550883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>
              <a:latin typeface="Calisto MT" panose="02040603050505030304"/>
            </a:rPr>
            <a:t>Foute code loslaten en opnieuw beginnen</a:t>
          </a:r>
          <a:endParaRPr lang="nl-NL" sz="4800" kern="1200"/>
        </a:p>
      </dsp:txBody>
      <dsp:txXfrm>
        <a:off x="5423293" y="550883"/>
        <a:ext cx="4929117" cy="2957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F2F1C-87D1-46C0-92B4-39774403E547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172-638D-42CE-9E2C-24411DDD116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5458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De speler bevindt zich in een donker bos. Het doel van het spel is om de extractiezone te bereiken. </a:t>
            </a:r>
          </a:p>
          <a:p>
            <a:endParaRPr lang="nl-NL"/>
          </a:p>
          <a:p>
            <a:endParaRPr lang="nl-NL"/>
          </a:p>
          <a:p>
            <a:r>
              <a:rPr lang="nl-NL"/>
              <a:t>De speler wordt achtervolgt door geesten. Deze kan hij afweren met lichtbollen. </a:t>
            </a:r>
          </a:p>
          <a:p>
            <a:r>
              <a:rPr lang="nl-NL"/>
              <a:t>Er liggen lichtbollen in de  map die de speler kan verkrijgen. Na een bepaald tijdinterval </a:t>
            </a:r>
          </a:p>
          <a:p>
            <a:r>
              <a:rPr lang="nl-NL"/>
              <a:t>krijgt de speler ook een gratis lichtbol in zijn </a:t>
            </a:r>
            <a:r>
              <a:rPr lang="nl-NL" err="1"/>
              <a:t>inventory</a:t>
            </a:r>
            <a:r>
              <a:rPr lang="nl-NL"/>
              <a:t>.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6A172-638D-42CE-9E2C-24411DDD116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7661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FF3910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 agents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moeten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3910"/>
              </a:buClr>
              <a:buSzPct val="70000"/>
              <a:buFont typeface="Wingdings 2" charset="2"/>
              <a:buChar char="-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speler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kunnen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vinden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proberen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vangen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3910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    =&gt; Door het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domein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zijn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obstakels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kunnen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navigeren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speler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vinden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vangen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3910"/>
              </a:buClr>
              <a:buSzPct val="70000"/>
              <a:buFont typeface="Wingdings 2" charset="2"/>
              <a:buChar char="-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speler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als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groep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kunnen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omsingelen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3910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    =&gt;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Samenwerken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om de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speler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in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sluiten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6A172-638D-42CE-9E2C-24411DDD116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27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189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521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5471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2514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4776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9548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6050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9420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606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300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32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67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934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126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2402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966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971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17E986D-9A9D-4BAB-9FF2-1E58B0E31B3A}" type="datetimeFigureOut">
              <a:rPr lang="nl-BE" smtClean="0"/>
              <a:t>15/06/2023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89DCA1A-A7BF-4328-B72E-B5D9B8A2737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845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57DE995-ADC6-D165-4BB1-E9E1CFA2712B}"/>
              </a:ext>
            </a:extLst>
          </p:cNvPr>
          <p:cNvSpPr/>
          <p:nvPr/>
        </p:nvSpPr>
        <p:spPr>
          <a:xfrm>
            <a:off x="2799263" y="0"/>
            <a:ext cx="65934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VR_Experience</a:t>
            </a:r>
            <a:r>
              <a:rPr lang="nl-NL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54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Chased</a:t>
            </a:r>
            <a:endParaRPr lang="nl-NL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A585-6DDA-863B-2394-AFC67D2F7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"/>
          <a:stretch/>
        </p:blipFill>
        <p:spPr bwMode="auto">
          <a:xfrm>
            <a:off x="610338" y="1238433"/>
            <a:ext cx="10971321" cy="505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30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4BA1599-A018-9562-92B0-C2DB49DD17A4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poging 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3D5C2E-26D9-8089-A498-21287017637C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Start: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Target 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+mn-lt"/>
                <a:cs typeface="+mn-lt"/>
              </a:rPr>
              <a:t>identificeren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Agent 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+mn-lt"/>
                <a:cs typeface="+mn-lt"/>
              </a:rPr>
              <a:t>identificeren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 +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registreren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in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SimpleMultiAgentGroup</a:t>
            </a:r>
            <a:endParaRPr lang="en-US" sz="1600" err="1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</a:endParaRPr>
          </a:p>
        </p:txBody>
      </p:sp>
      <p:pic>
        <p:nvPicPr>
          <p:cNvPr id="3" name="Afbeelding 2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33B25948-8661-BCD0-1E1D-1BFB01BC2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785057"/>
            <a:ext cx="6642193" cy="3287884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2C108EE9-99F5-F10B-7B18-F9F847275FDD}"/>
              </a:ext>
            </a:extLst>
          </p:cNvPr>
          <p:cNvSpPr txBox="1"/>
          <p:nvPr/>
        </p:nvSpPr>
        <p:spPr>
          <a:xfrm>
            <a:off x="4906339" y="1444434"/>
            <a:ext cx="3078749" cy="224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TargetCatchingEnvironment.cs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9850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4BA1599-A018-9562-92B0-C2DB49DD17A4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poging 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3D5C2E-26D9-8089-A498-21287017637C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OnTriggerEnter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Reward: +1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bij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vangen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target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Eindig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episode + scene reset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952C8CD-0932-CFF2-4A27-2263804D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785057"/>
            <a:ext cx="6642193" cy="328788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583AF45-2A52-C543-E9A1-D229F4C4B854}"/>
              </a:ext>
            </a:extLst>
          </p:cNvPr>
          <p:cNvSpPr txBox="1"/>
          <p:nvPr/>
        </p:nvSpPr>
        <p:spPr>
          <a:xfrm>
            <a:off x="4906339" y="1444434"/>
            <a:ext cx="3078749" cy="224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TargetCatchingEnvironment.cs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5683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4BA1599-A018-9562-92B0-C2DB49DD17A4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poging 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3D5C2E-26D9-8089-A498-21287017637C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ResetScene: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Reset: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agents: startpositie en rotatie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target: startpositie en rotatie</a:t>
            </a:r>
          </a:p>
        </p:txBody>
      </p:sp>
      <p:pic>
        <p:nvPicPr>
          <p:cNvPr id="9" name="Afbeelding 8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E998DA9F-41C0-BF93-3CD6-4C4BD31D3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394828"/>
            <a:ext cx="6642193" cy="4068343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2DC73D3-E942-1C43-4CCF-6B7286EE1CF9}"/>
              </a:ext>
            </a:extLst>
          </p:cNvPr>
          <p:cNvSpPr txBox="1"/>
          <p:nvPr/>
        </p:nvSpPr>
        <p:spPr>
          <a:xfrm>
            <a:off x="4906339" y="1028843"/>
            <a:ext cx="3078749" cy="224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TargetCatchingEnvironment.cs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9827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4BA1599-A018-9562-92B0-C2DB49DD17A4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</a:t>
            </a: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: </a:t>
            </a:r>
            <a:r>
              <a:rPr lang="en-US" sz="2800" b="1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poging</a:t>
            </a: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3D5C2E-26D9-8089-A498-21287017637C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Config file: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Twee agents met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ppo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trainer type</a:t>
            </a:r>
          </a:p>
        </p:txBody>
      </p:sp>
      <p:pic>
        <p:nvPicPr>
          <p:cNvPr id="11" name="Afbeelding 10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70490474-C532-070D-200C-17B025B4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96" y="643466"/>
            <a:ext cx="2103078" cy="5571067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8A481399-407F-B414-C07F-01A87DA719A8}"/>
              </a:ext>
            </a:extLst>
          </p:cNvPr>
          <p:cNvSpPr txBox="1"/>
          <p:nvPr/>
        </p:nvSpPr>
        <p:spPr>
          <a:xfrm>
            <a:off x="7175897" y="295860"/>
            <a:ext cx="2103078" cy="551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AgentScript.yaml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773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ACFDA3D-32FE-5ADA-DCA4-B0F69B58FC1B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poging 1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2DEB2A-D437-2B23-CC0B-9651CD72C34D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Problemen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 agents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begonnen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niet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met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trainen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desondanks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geen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errors.</a:t>
            </a:r>
          </a:p>
        </p:txBody>
      </p:sp>
      <p:pic>
        <p:nvPicPr>
          <p:cNvPr id="7" name="Afbeelding 6" descr="Afbeelding met schermopname, ontwerp&#10;&#10;Automatisch gegenereerde beschrijving">
            <a:extLst>
              <a:ext uri="{FF2B5EF4-FFF2-40B4-BE49-F238E27FC236}">
                <a16:creationId xmlns:a16="http://schemas.microsoft.com/office/drawing/2014/main" id="{4EB95E61-871E-349F-83C3-E22F8047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2191891"/>
            <a:ext cx="6642193" cy="247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50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9BEAC27-1C5A-5F2B-BB5F-42CFCE8B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126" y="2191889"/>
            <a:ext cx="6655406" cy="247421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ACFDA3D-32FE-5ADA-DCA4-B0F69B58FC1B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</a:t>
            </a: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: </a:t>
            </a:r>
            <a:r>
              <a:rPr lang="en-US" sz="2800" b="1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poging</a:t>
            </a: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1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2DEB2A-D437-2B23-CC0B-9651CD72C34D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Lessons learned: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Stuk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voor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stuk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opbouwen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Begin met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één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agent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trainen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Idee of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basiscode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werkt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Groepen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in environment code</a:t>
            </a:r>
          </a:p>
        </p:txBody>
      </p:sp>
    </p:spTree>
    <p:extLst>
      <p:ext uri="{BB962C8B-B14F-4D97-AF65-F5344CB8AC3E}">
        <p14:creationId xmlns:p14="http://schemas.microsoft.com/office/powerpoint/2010/main" val="102804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FA9F0F2-24CE-4491-D725-BF2085D85D1E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</a:t>
            </a:r>
            <a:r>
              <a:rPr lang="en-US" sz="2800" b="1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poging</a:t>
            </a: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 2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D76EDC0-50C8-F8FD-E281-2291191E7365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Code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overgenomen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van Marius: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/>
              <a:buChar char="Ø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Obstakels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toegevoegd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Collisiondetection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van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obstakels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met tag "Obstacle"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</a:endParaRPr>
          </a:p>
        </p:txBody>
      </p:sp>
      <p:pic>
        <p:nvPicPr>
          <p:cNvPr id="2" name="Afbeelding 2" descr="Afbeelding met diagram&#10;&#10;Automatisch gegenereerde beschrijving">
            <a:extLst>
              <a:ext uri="{FF2B5EF4-FFF2-40B4-BE49-F238E27FC236}">
                <a16:creationId xmlns:a16="http://schemas.microsoft.com/office/drawing/2014/main" id="{89F1C587-FBAC-AF44-6A06-A429A4FB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76" y="867731"/>
            <a:ext cx="5318974" cy="2327267"/>
          </a:xfrm>
          <a:prstGeom prst="rect">
            <a:avLst/>
          </a:prstGeom>
        </p:spPr>
      </p:pic>
      <p:pic>
        <p:nvPicPr>
          <p:cNvPr id="3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045C2D00-FBBC-40F0-CBA5-F954368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470" y="3301568"/>
            <a:ext cx="5265312" cy="278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51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FA9F0F2-24CE-4491-D725-BF2085D85D1E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</a:t>
            </a:r>
            <a:r>
              <a:rPr lang="en-US" sz="2800" b="1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poging</a:t>
            </a: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 2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D76EDC0-50C8-F8FD-E281-2291191E7365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Calibri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Bij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botsing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met target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reward van 10.</a:t>
            </a:r>
            <a:endParaRPr lang="nl-NL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Calibri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Elke 10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seconden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zonder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botsing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met 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obstakel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is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een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 reward van 0.5.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8C0B3297-C35F-1D6D-4292-1DEECC6E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43" y="993010"/>
            <a:ext cx="7819622" cy="468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0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FA9F0F2-24CE-4491-D725-BF2085D85D1E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</a:t>
            </a:r>
            <a:r>
              <a:rPr lang="en-US" sz="2800" b="1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poging</a:t>
            </a: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 2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D76EDC0-50C8-F8FD-E281-2291191E7365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Calibri"/>
              <a:buChar char="-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Resultaat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veliep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goed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na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1,25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miljoen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stappen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na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een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–resume.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Calibri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De agent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tolde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lichtjes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als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de target achter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een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obstakel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stond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. -&gt;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zoeken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</a:endParaRPr>
          </a:p>
        </p:txBody>
      </p:sp>
      <p:pic>
        <p:nvPicPr>
          <p:cNvPr id="2" name="Afbeelding 2" descr="Afbeelding met grafiek&#10;&#10;Automatisch gegenereerde beschrijving">
            <a:extLst>
              <a:ext uri="{FF2B5EF4-FFF2-40B4-BE49-F238E27FC236}">
                <a16:creationId xmlns:a16="http://schemas.microsoft.com/office/drawing/2014/main" id="{CA663020-91D8-37CD-AA6A-3408714A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639" y="602409"/>
            <a:ext cx="5984383" cy="48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47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FD58C7AB-BB89-E7E0-1FCA-921B14EA0181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</a:t>
            </a:r>
            <a:r>
              <a:rPr lang="en-US" sz="2800" b="1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poging</a:t>
            </a: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3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E979422-C456-0D27-5D5F-D9E7623D7CA1}"/>
              </a:ext>
            </a:extLst>
          </p:cNvPr>
          <p:cNvSpPr txBox="1"/>
          <p:nvPr/>
        </p:nvSpPr>
        <p:spPr>
          <a:xfrm>
            <a:off x="913795" y="1721564"/>
            <a:ext cx="3078749" cy="1161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Lessons learnt: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nl-NL"/>
              <a:t>Spel meer met de hyperparameters</a:t>
            </a:r>
          </a:p>
        </p:txBody>
      </p:sp>
      <p:pic>
        <p:nvPicPr>
          <p:cNvPr id="11" name="Afbeelding 11" descr="Afbeelding met tekst, visitekaartje, vectorafbeeldingen&#10;&#10;Automatisch gegenereerde beschrijving">
            <a:extLst>
              <a:ext uri="{FF2B5EF4-FFF2-40B4-BE49-F238E27FC236}">
                <a16:creationId xmlns:a16="http://schemas.microsoft.com/office/drawing/2014/main" id="{B92711F8-1FDE-D295-E532-DE0AEFA6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9" y="1188584"/>
            <a:ext cx="4661807" cy="38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5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FACF033F-CD95-A4E7-61EC-00904977587A}"/>
              </a:ext>
            </a:extLst>
          </p:cNvPr>
          <p:cNvSpPr txBox="1"/>
          <p:nvPr/>
        </p:nvSpPr>
        <p:spPr>
          <a:xfrm>
            <a:off x="633743" y="609599"/>
            <a:ext cx="3413156" cy="5273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Inhoud</a:t>
            </a:r>
            <a:endParaRPr lang="en-US" sz="4000" b="1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9" name="Tekstvak 4">
            <a:extLst>
              <a:ext uri="{FF2B5EF4-FFF2-40B4-BE49-F238E27FC236}">
                <a16:creationId xmlns:a16="http://schemas.microsoft.com/office/drawing/2014/main" id="{FB5E3BDD-F8A9-7FAA-5AE8-6F6D9F4AD9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238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24216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grafiek&#10;&#10;Automatisch gegenereerde beschrijving">
            <a:extLst>
              <a:ext uri="{FF2B5EF4-FFF2-40B4-BE49-F238E27FC236}">
                <a16:creationId xmlns:a16="http://schemas.microsoft.com/office/drawing/2014/main" id="{2DA3666B-1EEB-8BCB-7653-C4351827F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9" y="764583"/>
            <a:ext cx="4844142" cy="348914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8D0585D-3EB1-272C-AB99-F1B11E9A927F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</a:t>
            </a:r>
            <a:r>
              <a:rPr lang="en-US" sz="2800" b="1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poging</a:t>
            </a: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3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A79202C-6C83-56A8-88C5-70B1B6A03995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3731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17828-52A7-30BC-819F-C11A2FC0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VR omgeving</a:t>
            </a:r>
            <a:endParaRPr lang="nl-NL"/>
          </a:p>
        </p:txBody>
      </p:sp>
      <p:pic>
        <p:nvPicPr>
          <p:cNvPr id="4" name="Afbeelding 4" descr="Afbeelding met buitenshuis, lucht, dag&#10;&#10;Automatisch gegenereerde beschrijving">
            <a:extLst>
              <a:ext uri="{FF2B5EF4-FFF2-40B4-BE49-F238E27FC236}">
                <a16:creationId xmlns:a16="http://schemas.microsoft.com/office/drawing/2014/main" id="{4D752A95-3190-37B8-6586-8DEC2C1F1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535" y="1613696"/>
            <a:ext cx="8985475" cy="4177504"/>
          </a:xfrm>
        </p:spPr>
      </p:pic>
    </p:spTree>
    <p:extLst>
      <p:ext uri="{BB962C8B-B14F-4D97-AF65-F5344CB8AC3E}">
        <p14:creationId xmlns:p14="http://schemas.microsoft.com/office/powerpoint/2010/main" val="96060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17828-52A7-30BC-819F-C11A2FC0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VR omgeving</a:t>
            </a:r>
            <a:endParaRPr lang="nl-NL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262EF884-A55D-0D39-1902-7FAA6E110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8191" y="1732449"/>
            <a:ext cx="5404970" cy="4058751"/>
          </a:xfrm>
        </p:spPr>
      </p:pic>
    </p:spTree>
    <p:extLst>
      <p:ext uri="{BB962C8B-B14F-4D97-AF65-F5344CB8AC3E}">
        <p14:creationId xmlns:p14="http://schemas.microsoft.com/office/powerpoint/2010/main" val="2117033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C4E59-276A-B859-4510-EDF00211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Youssef - Werkwijze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C07820-A3FD-65F7-19DF-57D6D498F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22553"/>
            <a:ext cx="10353762" cy="4494179"/>
          </a:xfrm>
        </p:spPr>
        <p:txBody>
          <a:bodyPr>
            <a:normAutofit/>
          </a:bodyPr>
          <a:lstStyle/>
          <a:p>
            <a:pPr indent="-305435"/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Gamedesign (de gedeelte buiten ML-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Agents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 + VR): alles gedaan:</a:t>
            </a:r>
            <a:endParaRPr lang="nl-NL"/>
          </a:p>
          <a:p>
            <a:pPr marL="971550" indent="-457200">
              <a:buFont typeface="Calibri,Sans-Serif" charset="2"/>
              <a:buChar char="-"/>
            </a:pP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Startscherm, winscherm, Doodscherm, hoofdscherm.</a:t>
            </a:r>
          </a:p>
          <a:p>
            <a:pPr marL="971550" indent="-457200">
              <a:buFont typeface="Calibri,Sans-Serif" charset="2"/>
              <a:buChar char="-"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marL="971550" indent="-457200">
              <a:buFont typeface="Calibri,Sans-Serif" charset="2"/>
              <a:buChar char="-"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marL="514350" indent="0">
              <a:buNone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marL="971550" indent="-457200">
              <a:buFont typeface="Calibri,Sans-Serif" charset="2"/>
              <a:buChar char="-"/>
            </a:pP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Font: grote variatie zoals natuur, griezelig, ..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971550" indent="-457200">
              <a:buFont typeface="Calibri,Sans-Serif" charset="2"/>
              <a:buChar char="-"/>
            </a:pP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Animations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: crossfade, doodvallen van geesten, explosie van lichtbol, opstijgen helikopter.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514350" indent="0">
              <a:buNone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marL="971550" indent="-457200">
              <a:buFont typeface="Calibri,Sans-Serif" charset="2"/>
              <a:buChar char="-"/>
            </a:pP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Achtergrondgeluiden: past goed bij de juiste scene, natuur- en spookgeluiden.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marL="971550" indent="-457200">
              <a:buFont typeface="Calibri" charset="2"/>
              <a:buChar char="-"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>
              <a:buFont typeface="Calibri" charset="2"/>
              <a:buChar char="-"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>
              <a:buFont typeface="Calibri" charset="2"/>
              <a:buChar char="-"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B6F7D504-874F-D3B1-BA71-A37330FB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20" y="2695186"/>
            <a:ext cx="2206581" cy="1167120"/>
          </a:xfrm>
          <a:prstGeom prst="rect">
            <a:avLst/>
          </a:prstGeom>
        </p:spPr>
      </p:pic>
      <p:pic>
        <p:nvPicPr>
          <p:cNvPr id="5" name="Afbeelding 5" descr="Afbeelding met tekst, teken&#10;&#10;Automatisch gegenereerde beschrijving">
            <a:extLst>
              <a:ext uri="{FF2B5EF4-FFF2-40B4-BE49-F238E27FC236}">
                <a16:creationId xmlns:a16="http://schemas.microsoft.com/office/drawing/2014/main" id="{EC9E186D-F4B8-7796-3AC0-33E86F46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32" y="2700272"/>
            <a:ext cx="2034862" cy="1178414"/>
          </a:xfrm>
          <a:prstGeom prst="rect">
            <a:avLst/>
          </a:prstGeom>
        </p:spPr>
      </p:pic>
      <p:pic>
        <p:nvPicPr>
          <p:cNvPr id="6" name="Afbeelding 6" descr="Afbeelding met tekst, teken, donker&#10;&#10;Automatisch gegenereerde beschrijving">
            <a:extLst>
              <a:ext uri="{FF2B5EF4-FFF2-40B4-BE49-F238E27FC236}">
                <a16:creationId xmlns:a16="http://schemas.microsoft.com/office/drawing/2014/main" id="{1932AE73-31E4-BC81-7D16-4793C968E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89" y="2694932"/>
            <a:ext cx="1863144" cy="1178361"/>
          </a:xfrm>
          <a:prstGeom prst="rect">
            <a:avLst/>
          </a:prstGeom>
        </p:spPr>
      </p:pic>
      <p:pic>
        <p:nvPicPr>
          <p:cNvPr id="7" name="Afbeelding 7" descr="Afbeelding met tekst, buitenshuis, natuur&#10;&#10;Automatisch gegenereerde beschrijving">
            <a:extLst>
              <a:ext uri="{FF2B5EF4-FFF2-40B4-BE49-F238E27FC236}">
                <a16:creationId xmlns:a16="http://schemas.microsoft.com/office/drawing/2014/main" id="{8249993D-B4D0-C076-5411-EBD62506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456" y="2691144"/>
            <a:ext cx="2206580" cy="1175207"/>
          </a:xfrm>
          <a:prstGeom prst="rect">
            <a:avLst/>
          </a:prstGeom>
        </p:spPr>
      </p:pic>
      <p:pic>
        <p:nvPicPr>
          <p:cNvPr id="8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AC619A8D-2152-7C10-4A6A-140FA63E9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513" y="4854769"/>
            <a:ext cx="1648496" cy="657955"/>
          </a:xfrm>
          <a:prstGeom prst="rect">
            <a:avLst/>
          </a:prstGeom>
        </p:spPr>
      </p:pic>
      <p:pic>
        <p:nvPicPr>
          <p:cNvPr id="9" name="Afbeelding 9" descr="Afbeelding met buitenshuis, sneeuw, boom, gras&#10;&#10;Automatisch gegenereerde beschrijving">
            <a:extLst>
              <a:ext uri="{FF2B5EF4-FFF2-40B4-BE49-F238E27FC236}">
                <a16:creationId xmlns:a16="http://schemas.microsoft.com/office/drawing/2014/main" id="{E45CE344-4BBD-9496-95B7-9B07AF224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668" y="4797569"/>
            <a:ext cx="1240665" cy="7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28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C4E59-276A-B859-4510-EDF00211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Youssef - Werkwijze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C07820-A3FD-65F7-19DF-57D6D498F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11821"/>
            <a:ext cx="10353762" cy="5041530"/>
          </a:xfrm>
        </p:spPr>
        <p:txBody>
          <a:bodyPr>
            <a:normAutofit/>
          </a:bodyPr>
          <a:lstStyle/>
          <a:p>
            <a:pPr indent="-305435"/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Gamedesign (de gedeelte buiten ML-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Agents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 + VR): alles gedaan:</a:t>
            </a:r>
            <a:endParaRPr lang="nl-NL"/>
          </a:p>
          <a:p>
            <a:pPr marL="971550" indent="-457200">
              <a:buFont typeface="Calibri" charset="2"/>
              <a:buChar char="-"/>
            </a:pP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Code: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coding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conventions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, best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practices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, secure, schaalbaar.</a:t>
            </a:r>
            <a:endParaRPr lang="nl-NL"/>
          </a:p>
          <a:p>
            <a:pPr marL="971550" indent="-457200">
              <a:buFont typeface="Calibri" charset="2"/>
              <a:buChar char="-"/>
            </a:pP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…</a:t>
            </a:r>
          </a:p>
          <a:p>
            <a:pPr marL="514350" indent="0">
              <a:buNone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514350" indent="0">
              <a:buFont typeface="Wingdings 2" charset="2"/>
              <a:buNone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marL="514350" indent="0">
              <a:buFont typeface="Wingdings 2" charset="2"/>
              <a:buNone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marL="514350" indent="0">
              <a:buFont typeface="Calibri" charset="2"/>
              <a:buNone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marL="514350" indent="0">
              <a:buNone/>
            </a:pP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Jammer genoeg een bug waardoor de positie van spoken en lichtbol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frozen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 blijven zonder reden.</a:t>
            </a:r>
            <a:endParaRPr lang="nl-NL"/>
          </a:p>
          <a:p>
            <a:pPr indent="-305435"/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ML-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Agents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: obstakels toegevoegd,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rewards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 &amp;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punishments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 aangepast en toegevoegd.</a:t>
            </a:r>
            <a:endParaRPr lang="nl-NL"/>
          </a:p>
          <a:p>
            <a:pPr indent="-305435"/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Overige: verdere suggesties details van onze game weergeven.</a:t>
            </a:r>
            <a:endParaRPr lang="nl-NL"/>
          </a:p>
          <a:p>
            <a:pPr indent="-305435">
              <a:buFont typeface="Calibri" charset="2"/>
              <a:buChar char="-"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>
              <a:buFont typeface="Calibri" charset="2"/>
              <a:buChar char="-"/>
            </a:pPr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7811CA90-CDBF-E803-13AF-503F6749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640" y="2617743"/>
            <a:ext cx="5286777" cy="560007"/>
          </a:xfrm>
          <a:prstGeom prst="rect">
            <a:avLst/>
          </a:prstGeo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7B0B0051-68F6-B3DA-A18F-DD19F04D5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118" y="3303474"/>
            <a:ext cx="3859369" cy="12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23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96DF2-3060-7447-BE0E-85567ACF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Youssef –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Lessons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learnt</a:t>
            </a:r>
            <a:endParaRPr lang="nl-NL" err="1"/>
          </a:p>
        </p:txBody>
      </p:sp>
      <p:graphicFrame>
        <p:nvGraphicFramePr>
          <p:cNvPr id="13" name="Tijdelijke aanduiding voor inhoud 2">
            <a:extLst>
              <a:ext uri="{FF2B5EF4-FFF2-40B4-BE49-F238E27FC236}">
                <a16:creationId xmlns:a16="http://schemas.microsoft.com/office/drawing/2014/main" id="{670C5D91-EB41-6655-3B9F-913197D9C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997682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2092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1CFCD-71F4-9334-3637-05643B54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Marius - Werkwijze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1691F0-05B4-726E-4B2A-52286378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5435"/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ML-Agent &amp; </a:t>
            </a: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features</a:t>
            </a: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 mengen: </a:t>
            </a:r>
          </a:p>
          <a:p>
            <a:pPr marL="971550" indent="-457200">
              <a:buFont typeface="Calibri,Sans-Serif" charset="2"/>
              <a:buChar char="-"/>
            </a:pP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ML-Agent documentatie bekijken &amp; samengevat voor team</a:t>
            </a:r>
          </a:p>
          <a:p>
            <a:pPr marL="971550" indent="-457200">
              <a:buFont typeface="Calibri,Sans-Serif" charset="2"/>
              <a:buChar char="-"/>
            </a:pP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ML-Agent bouwen</a:t>
            </a:r>
          </a:p>
          <a:p>
            <a:pPr marL="971550" indent="-457200">
              <a:buFont typeface="Calibri,Sans-Serif" charset="2"/>
              <a:buChar char="-"/>
            </a:pP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Verschillende training-omgevingen gemaakt</a:t>
            </a:r>
            <a:endParaRPr lang="nl-NL"/>
          </a:p>
          <a:p>
            <a:pPr marL="971550" indent="-457200">
              <a:buFont typeface="Calibri,Sans-Serif" charset="2"/>
              <a:buChar char="-"/>
            </a:pP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Functionaliteiten met elkaar laten werken</a:t>
            </a:r>
          </a:p>
          <a:p>
            <a:pPr marL="971550" indent="-457200">
              <a:buFont typeface="Calibri,Sans-Serif" charset="2"/>
              <a:buChar char="-"/>
            </a:pP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Fiksen van bugs</a:t>
            </a:r>
          </a:p>
          <a:p>
            <a:pPr marL="971550" indent="-457200">
              <a:buFont typeface="Calibri,Sans-Serif" charset="2"/>
              <a:buChar char="-"/>
            </a:pP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...</a:t>
            </a:r>
          </a:p>
          <a:p>
            <a:pPr indent="-305435"/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4164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1FBDCF-7664-2E35-EA0F-9D463109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Marius –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Lessons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learnt</a:t>
            </a:r>
            <a:endParaRPr lang="nl-NL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5CE4B0-3223-00B0-4572-366C53D0E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11A1803-948B-FFA7-F1C8-E315460F42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701812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053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1CFCD-71F4-9334-3637-05643B54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Joppe- Werkwijze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1691F0-05B4-726E-4B2A-52286378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5435"/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VR Component : </a:t>
            </a:r>
          </a:p>
          <a:p>
            <a:pPr marL="971550" indent="-457200">
              <a:buFont typeface="Calibri,Sans-Serif" charset="2"/>
              <a:buChar char="-"/>
            </a:pP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VR setup van het project</a:t>
            </a:r>
          </a:p>
          <a:p>
            <a:pPr marL="971550" indent="-457200">
              <a:buFont typeface="Calibri,Sans-Serif" charset="2"/>
              <a:buChar char="-"/>
            </a:pPr>
            <a:r>
              <a:rPr lang="nl-NL" sz="19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Unity</a:t>
            </a: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naar meta </a:t>
            </a:r>
            <a:r>
              <a:rPr lang="nl-NL" sz="19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quest</a:t>
            </a: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2</a:t>
            </a:r>
          </a:p>
          <a:p>
            <a:pPr marL="971550" indent="-457200">
              <a:buFont typeface="Calibri,Sans-Serif" charset="2"/>
              <a:buChar char="-"/>
            </a:pP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VR functionaliteiten uitgewerkt</a:t>
            </a:r>
          </a:p>
          <a:p>
            <a:pPr marL="857250" indent="-342900">
              <a:buFont typeface="Calibri" charset="2"/>
              <a:buChar char="-"/>
            </a:pP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VR functionaliteiten in </a:t>
            </a:r>
            <a:r>
              <a:rPr lang="nl-NL" sz="19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main</a:t>
            </a: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word implementen</a:t>
            </a:r>
          </a:p>
          <a:p>
            <a:pPr marL="971550" indent="-457200">
              <a:buFont typeface="Calibri,Sans-Serif" charset="2"/>
              <a:buChar char="-"/>
            </a:pPr>
            <a:r>
              <a:rPr lang="nl-NL" sz="1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...</a:t>
            </a:r>
          </a:p>
          <a:p>
            <a:pPr indent="-305435"/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114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1FBDCF-7664-2E35-EA0F-9D463109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Joppe –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Lessons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learnt</a:t>
            </a:r>
            <a:endParaRPr lang="nl-NL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5CE4B0-3223-00B0-4572-366C53D0E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11A1803-948B-FFA7-F1C8-E315460F42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702450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809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74C6DFB4-84ED-8945-DE0C-C73EAB117654}"/>
              </a:ext>
            </a:extLst>
          </p:cNvPr>
          <p:cNvSpPr/>
          <p:nvPr/>
        </p:nvSpPr>
        <p:spPr>
          <a:xfrm>
            <a:off x="707900" y="643467"/>
            <a:ext cx="4134418" cy="1956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Korte omschrijving</a:t>
            </a:r>
            <a:r>
              <a:rPr lang="en-US" sz="3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:</a:t>
            </a:r>
            <a:endParaRPr lang="en-US" sz="3600" b="0" cap="none" spc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801BA2C-9FC6-1CD3-4F3D-3805540AEB75}"/>
              </a:ext>
            </a:extLst>
          </p:cNvPr>
          <p:cNvSpPr txBox="1"/>
          <p:nvPr/>
        </p:nvSpPr>
        <p:spPr>
          <a:xfrm>
            <a:off x="5139768" y="643467"/>
            <a:ext cx="6430560" cy="1956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2500"/>
              </a:buClr>
              <a:buSzPct val="70000"/>
              <a:buFont typeface="Wingdings 2" charset="2"/>
              <a:buChar char="-"/>
            </a:pPr>
            <a:r>
              <a:rPr lang="en-US" sz="1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Donker </a:t>
            </a:r>
            <a:r>
              <a:rPr lang="en-US" sz="150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bos</a:t>
            </a:r>
            <a:endParaRPr lang="en-US" sz="15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2500"/>
              </a:buClr>
              <a:buSzPct val="70000"/>
              <a:buFont typeface="Wingdings 2" charset="2"/>
              <a:buChar char="-"/>
            </a:pPr>
            <a:r>
              <a:rPr lang="en-US" sz="150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Extractiezone</a:t>
            </a:r>
            <a:r>
              <a:rPr lang="en-US" sz="1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 </a:t>
            </a:r>
            <a:endParaRPr lang="en-US" sz="15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2500"/>
              </a:buClr>
              <a:buSzPct val="70000"/>
              <a:buFont typeface="Wingdings 2" charset="2"/>
              <a:buChar char="-"/>
            </a:pPr>
            <a:r>
              <a:rPr lang="en-US" sz="150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Geesten</a:t>
            </a:r>
            <a:endParaRPr lang="en-US" sz="15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2500"/>
              </a:buClr>
              <a:buSzPct val="70000"/>
              <a:buFont typeface="Wingdings 2" charset="2"/>
              <a:buChar char="-"/>
            </a:pPr>
            <a:r>
              <a:rPr lang="en-US" sz="150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Lichtbollen</a:t>
            </a:r>
            <a:endParaRPr lang="en-US" sz="15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2500"/>
              </a:buClr>
              <a:buSzPct val="70000"/>
              <a:buFont typeface="Wingdings 2" charset="2"/>
              <a:buChar char="•"/>
            </a:pPr>
            <a:r>
              <a:rPr lang="en-US" sz="1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 het </a:t>
            </a:r>
            <a:r>
              <a:rPr lang="en-US" sz="150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bos</a:t>
            </a:r>
            <a:r>
              <a:rPr lang="en-US" sz="1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50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na</a:t>
            </a:r>
            <a:r>
              <a:rPr lang="en-US" sz="1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50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tijdsinterval</a:t>
            </a:r>
            <a:endParaRPr lang="en-US" sz="15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8" name="Afbeelding 7" descr="Afbeelding met tekst, schermopname, Lettertype, schoolbord&#10;&#10;Automatisch gegenereerde beschrijving">
            <a:extLst>
              <a:ext uri="{FF2B5EF4-FFF2-40B4-BE49-F238E27FC236}">
                <a16:creationId xmlns:a16="http://schemas.microsoft.com/office/drawing/2014/main" id="{8ABB8589-319E-C8B9-7A3F-5A38C7E58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2952377"/>
            <a:ext cx="9008010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63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1CFCD-71F4-9334-3637-05643B54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Jan - Werkwijze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1691F0-05B4-726E-4B2A-52286378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5435"/>
            <a:r>
              <a:rPr lang="nl-NL" sz="19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ML-Agent: </a:t>
            </a:r>
            <a:r>
              <a:rPr lang="nl-NL" sz="190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Attempt</a:t>
            </a:r>
            <a:r>
              <a:rPr lang="nl-NL" sz="19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1</a:t>
            </a:r>
          </a:p>
          <a:p>
            <a:pPr indent="-305435"/>
            <a:r>
              <a:rPr lang="nl-NL" sz="190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Github</a:t>
            </a:r>
            <a:r>
              <a:rPr lang="nl-NL" sz="19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initialisatie en algemene documentatie</a:t>
            </a:r>
          </a:p>
          <a:p>
            <a:pPr indent="-305435"/>
            <a:r>
              <a:rPr lang="nl-NL" sz="190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Unity</a:t>
            </a:r>
            <a:r>
              <a:rPr lang="nl-NL" sz="19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initialisatie en structuur voor samenwerken opgezet</a:t>
            </a:r>
          </a:p>
          <a:p>
            <a:pPr marL="719455" lvl="1" indent="-269875">
              <a:buFont typeface="Calibri" charset="2"/>
              <a:buChar char="-"/>
            </a:pPr>
            <a:r>
              <a:rPr lang="nl-NL" sz="17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Iedereen in aparte folders werken voor </a:t>
            </a:r>
            <a:r>
              <a:rPr lang="nl-NL" sz="17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merge</a:t>
            </a:r>
            <a:r>
              <a:rPr lang="nl-NL" sz="17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conflicten te vermijden.</a:t>
            </a:r>
            <a:endParaRPr lang="nl-NL" sz="17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55" lvl="1" indent="-269875">
              <a:buFont typeface="Calibri" charset="2"/>
              <a:buChar char="-"/>
            </a:pPr>
            <a:r>
              <a:rPr lang="nl-NL" sz="17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Als iemand in folder dat niet van hem is moet werken =&gt; afspreken.</a:t>
            </a:r>
          </a:p>
          <a:p>
            <a:pPr indent="-305435"/>
            <a:r>
              <a:rPr lang="nl-NL" sz="19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Mee gewerkt aan brainstorming/ideeën</a:t>
            </a:r>
          </a:p>
          <a:p>
            <a:pPr indent="-305435"/>
            <a:endParaRPr lang="nl-NL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5512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1FBDCF-7664-2E35-EA0F-9D463109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Jan–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Lessons</a:t>
            </a:r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nl-NL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learned</a:t>
            </a:r>
            <a:endParaRPr lang="nl-NL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5CE4B0-3223-00B0-4572-366C53D0E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11A1803-948B-FFA7-F1C8-E315460F42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429765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1479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60521-824D-2E59-BA2D-6A90CA06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Demo</a:t>
            </a:r>
            <a:endParaRPr lang="nl-NL"/>
          </a:p>
        </p:txBody>
      </p:sp>
      <p:pic>
        <p:nvPicPr>
          <p:cNvPr id="11" name="Afbeelding 11">
            <a:extLst>
              <a:ext uri="{FF2B5EF4-FFF2-40B4-BE49-F238E27FC236}">
                <a16:creationId xmlns:a16="http://schemas.microsoft.com/office/drawing/2014/main" id="{EBBCF3BF-F18B-345B-E201-894461D59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295" y="1732449"/>
            <a:ext cx="7094761" cy="4058751"/>
          </a:xfrm>
        </p:spPr>
      </p:pic>
    </p:spTree>
    <p:extLst>
      <p:ext uri="{BB962C8B-B14F-4D97-AF65-F5344CB8AC3E}">
        <p14:creationId xmlns:p14="http://schemas.microsoft.com/office/powerpoint/2010/main" val="210550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3F8B15B-D527-82E3-0C4E-3295DE3C1E29}"/>
              </a:ext>
            </a:extLst>
          </p:cNvPr>
          <p:cNvSpPr txBox="1"/>
          <p:nvPr/>
        </p:nvSpPr>
        <p:spPr>
          <a:xfrm>
            <a:off x="834013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Documentatie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AFEF6710-50A5-ECF6-D097-831D7EB2914A}"/>
              </a:ext>
            </a:extLst>
          </p:cNvPr>
          <p:cNvSpPr txBox="1"/>
          <p:nvPr/>
        </p:nvSpPr>
        <p:spPr>
          <a:xfrm>
            <a:off x="5105397" y="1115568"/>
            <a:ext cx="6514173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https://github.com/AP-IT-GH/eindproject-Studentaccount456</a:t>
            </a:r>
          </a:p>
        </p:txBody>
      </p:sp>
    </p:spTree>
    <p:extLst>
      <p:ext uri="{BB962C8B-B14F-4D97-AF65-F5344CB8AC3E}">
        <p14:creationId xmlns:p14="http://schemas.microsoft.com/office/powerpoint/2010/main" val="384376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5FD5DE49-E88D-1F28-4215-0E7F137D2941}"/>
              </a:ext>
            </a:extLst>
          </p:cNvPr>
          <p:cNvSpPr txBox="1"/>
          <p:nvPr/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ML- Agent: </a:t>
            </a:r>
            <a:r>
              <a:rPr lang="en-US" sz="4000" b="1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doelen</a:t>
            </a:r>
            <a:endParaRPr lang="en-US" sz="4000" b="1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FA4AC31-B8B0-89DA-AD92-F0DC63EC5BDB}"/>
              </a:ext>
            </a:extLst>
          </p:cNvPr>
          <p:cNvSpPr txBox="1"/>
          <p:nvPr/>
        </p:nvSpPr>
        <p:spPr>
          <a:xfrm>
            <a:off x="913795" y="1732449"/>
            <a:ext cx="5546272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FF3910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 agents moeten: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3910"/>
              </a:buClr>
              <a:buSzPct val="70000"/>
              <a:buFont typeface="Wingdings 2" charset="2"/>
              <a:buChar char="-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 speler kunnen vinden en proberen vangen.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3910"/>
              </a:buClr>
              <a:buSzPct val="70000"/>
              <a:buFont typeface="Wingdings 2" charset="2"/>
              <a:buChar char="-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 speler als een groep kunnen omsingelen.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3910"/>
              </a:buClr>
              <a:buSzPct val="70000"/>
              <a:buFont typeface="Wingdings 2" charset="2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7BE7AE66-91CF-D454-E775-3A8601275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67" y="2581242"/>
            <a:ext cx="5427963" cy="236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5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FA9F0F2-24CE-4491-D725-BF2085D85D1E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poging 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D76EDC0-50C8-F8FD-E281-2291191E7365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Awake: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Pakt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AgentRigidbody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Initialize: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Identificieert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target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OnEpisodeBegin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Reset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bij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val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Random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locatie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bij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reset</a:t>
            </a:r>
          </a:p>
        </p:txBody>
      </p:sp>
      <p:pic>
        <p:nvPicPr>
          <p:cNvPr id="5" name="Afbeelding 4" descr="Afbeelding met tekst, schermopname, software&#10;&#10;Automatisch gegenereerde beschrijving">
            <a:extLst>
              <a:ext uri="{FF2B5EF4-FFF2-40B4-BE49-F238E27FC236}">
                <a16:creationId xmlns:a16="http://schemas.microsoft.com/office/drawing/2014/main" id="{02030CBA-80C1-C87C-67ED-F548D811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411434"/>
            <a:ext cx="6642193" cy="40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64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6FD8A9D-EEEB-4A18-BC02-1117813F0AC4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poging 1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A9C99BB-7073-B754-DEBA-3D14FDF34E4C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+mn-lt"/>
                <a:cs typeface="+mn-lt"/>
              </a:rPr>
              <a:t>CollectObservations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</a:t>
            </a:r>
            <a:endParaRPr lang="nl-NL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 agent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zijn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 </a:t>
            </a:r>
            <a:endParaRPr lang="en-US" sz="1600" err="1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Positie</a:t>
            </a:r>
            <a:endParaRPr lang="en-US" sz="1600" err="1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Velocity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Zijn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afstand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tot de target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 2</a:t>
            </a:r>
            <a:r>
              <a:rPr lang="en-US" sz="1600" baseline="300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Agent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zijn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positie</a:t>
            </a:r>
            <a:endParaRPr lang="en-US" sz="1600" err="1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</a:endParaRPr>
          </a:p>
        </p:txBody>
      </p:sp>
      <p:pic>
        <p:nvPicPr>
          <p:cNvPr id="7" name="Afbeelding 6" descr="Afbeelding met tekst, schermopname, software, Lettertype&#10;&#10;Automatisch gegenereerde beschrijving">
            <a:extLst>
              <a:ext uri="{FF2B5EF4-FFF2-40B4-BE49-F238E27FC236}">
                <a16:creationId xmlns:a16="http://schemas.microsoft.com/office/drawing/2014/main" id="{B0169B63-D516-37E4-597F-65E7DBC6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2133772"/>
            <a:ext cx="6642193" cy="2590454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DF4A210C-FF24-25DA-8919-146A65E0FB47}"/>
              </a:ext>
            </a:extLst>
          </p:cNvPr>
          <p:cNvSpPr txBox="1"/>
          <p:nvPr/>
        </p:nvSpPr>
        <p:spPr>
          <a:xfrm>
            <a:off x="4906339" y="1732449"/>
            <a:ext cx="3078749" cy="224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Agentscript.cs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318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52D5B4C-7E99-A554-F9DC-9851D713EC47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poging 1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7FA3349-E678-3EC2-8032-3A339C8C65C3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OnActionReceived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DiscreteActions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x-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richting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z-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richting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MoveSpeed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Velocity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435C721-4E3C-3604-7575-75550FF1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577489"/>
            <a:ext cx="6642193" cy="3703021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B23C0D3-8136-8CAE-41B8-BB63EDA4E131}"/>
              </a:ext>
            </a:extLst>
          </p:cNvPr>
          <p:cNvSpPr txBox="1"/>
          <p:nvPr/>
        </p:nvSpPr>
        <p:spPr>
          <a:xfrm>
            <a:off x="4906339" y="1187956"/>
            <a:ext cx="3078749" cy="224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Agentscript.cs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946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52D5B4C-7E99-A554-F9DC-9851D713EC47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</a:t>
            </a: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: </a:t>
            </a:r>
            <a:r>
              <a:rPr lang="en-US" sz="2800" b="1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poging</a:t>
            </a: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1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7FA3349-E678-3EC2-8032-3A339C8C65C3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OnActionReceived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Afstand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target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agent2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Rewards: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+1: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dicht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bij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target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agent2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+0.5: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alleen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dicht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bij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target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-0.01: agent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ver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van  target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Val =&gt;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eindig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episode</a:t>
            </a:r>
          </a:p>
        </p:txBody>
      </p:sp>
      <p:pic>
        <p:nvPicPr>
          <p:cNvPr id="5" name="Afbeelding 4" descr="Afbeelding met tekst, schermopname, software&#10;&#10;Automatisch gegenereerde beschrijving">
            <a:extLst>
              <a:ext uri="{FF2B5EF4-FFF2-40B4-BE49-F238E27FC236}">
                <a16:creationId xmlns:a16="http://schemas.microsoft.com/office/drawing/2014/main" id="{AFE114DE-3D5C-2A49-FCB5-3E715EAE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336709"/>
            <a:ext cx="6642193" cy="418458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CDBBD80-28AA-4894-AB73-68AC69BC090F}"/>
              </a:ext>
            </a:extLst>
          </p:cNvPr>
          <p:cNvSpPr txBox="1"/>
          <p:nvPr/>
        </p:nvSpPr>
        <p:spPr>
          <a:xfrm>
            <a:off x="4906339" y="976083"/>
            <a:ext cx="3078749" cy="224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Agentscript.cs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0133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4BA1599-A018-9562-92B0-C2DB49DD17A4}"/>
              </a:ext>
            </a:extLst>
          </p:cNvPr>
          <p:cNvSpPr txBox="1"/>
          <p:nvPr/>
        </p:nvSpPr>
        <p:spPr>
          <a:xfrm>
            <a:off x="913795" y="609600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Proces: poging 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3D5C2E-26D9-8089-A498-21287017637C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OnTriggerEnter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Rewards: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+1: agent die target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pakt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+0.1: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beiden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als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dichtbij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target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bij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vang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Eindposities</a:t>
            </a: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berekenen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Afbeelding 4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2F8F7AC1-7232-54F6-C569-04B7AEB8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369920"/>
            <a:ext cx="6642193" cy="411815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0A7ADF6E-38B7-2B8B-C729-ED2A9432ACC6}"/>
              </a:ext>
            </a:extLst>
          </p:cNvPr>
          <p:cNvSpPr txBox="1"/>
          <p:nvPr/>
        </p:nvSpPr>
        <p:spPr>
          <a:xfrm>
            <a:off x="4906339" y="976083"/>
            <a:ext cx="3078749" cy="224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Agentscript.cs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138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Leisteen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Leisteen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eistee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TM04033929[[fn=Leisteen]]</Template>
  <Application>Microsoft Office PowerPoint</Application>
  <PresentationFormat>Breedbeeld</PresentationFormat>
  <Slides>33</Slides>
  <Notes>2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34" baseType="lpstr">
      <vt:lpstr>Leisteen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VR omgeving</vt:lpstr>
      <vt:lpstr>VR omgeving</vt:lpstr>
      <vt:lpstr>Youssef - Werkwijze</vt:lpstr>
      <vt:lpstr>Youssef - Werkwijze</vt:lpstr>
      <vt:lpstr>Youssef – Lessons learnt</vt:lpstr>
      <vt:lpstr>Marius - Werkwijze</vt:lpstr>
      <vt:lpstr>Marius – Lessons learnt</vt:lpstr>
      <vt:lpstr>Joppe- Werkwijze</vt:lpstr>
      <vt:lpstr>Joppe – Lessons learnt</vt:lpstr>
      <vt:lpstr>Jan - Werkwijze</vt:lpstr>
      <vt:lpstr>Jan– Lessons learned</vt:lpstr>
      <vt:lpstr>Demo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</dc:creator>
  <cp:revision>43</cp:revision>
  <dcterms:created xsi:type="dcterms:W3CDTF">2023-06-14T13:13:40Z</dcterms:created>
  <dcterms:modified xsi:type="dcterms:W3CDTF">2023-06-15T08:16:37Z</dcterms:modified>
</cp:coreProperties>
</file>